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omments/modernComment_7FFFF012_19F69CBF.xml" ContentType="application/vnd.ms-powerpoint.comments+xml"/>
  <Override PartName="/ppt/notesSlides/notesSlide6.xml" ContentType="application/vnd.openxmlformats-officedocument.presentationml.notesSlide+xml"/>
  <Override PartName="/ppt/comments/modernComment_7FFFF014_548BC914.xml" ContentType="application/vnd.ms-powerpoint.comment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4229" r:id="rId4"/>
    <p:sldMasterId id="2147484612" r:id="rId5"/>
  </p:sldMasterIdLst>
  <p:notesMasterIdLst>
    <p:notesMasterId r:id="rId20"/>
  </p:notesMasterIdLst>
  <p:handoutMasterIdLst>
    <p:handoutMasterId r:id="rId21"/>
  </p:handoutMasterIdLst>
  <p:sldIdLst>
    <p:sldId id="1632" r:id="rId6"/>
    <p:sldId id="2147479565" r:id="rId7"/>
    <p:sldId id="2147479564" r:id="rId8"/>
    <p:sldId id="2147479568" r:id="rId9"/>
    <p:sldId id="2147479560" r:id="rId10"/>
    <p:sldId id="2147479569" r:id="rId11"/>
    <p:sldId id="2147479570" r:id="rId12"/>
    <p:sldId id="2147479572" r:id="rId13"/>
    <p:sldId id="2147479571" r:id="rId14"/>
    <p:sldId id="2147479575" r:id="rId15"/>
    <p:sldId id="2147479573" r:id="rId16"/>
    <p:sldId id="2147479576" r:id="rId17"/>
    <p:sldId id="2147479577" r:id="rId18"/>
    <p:sldId id="2147479578" r:id="rId19"/>
  </p:sldIdLst>
  <p:sldSz cx="12192000" cy="6858000"/>
  <p:notesSz cx="6858000" cy="9144000"/>
  <p:embeddedFontLst>
    <p:embeddedFont>
      <p:font typeface="Malgun Gothic" panose="020B0503020000020004" pitchFamily="34" charset="-127"/>
      <p:regular r:id="rId22"/>
      <p:bold r:id="rId23"/>
    </p:embeddedFont>
    <p:embeddedFont>
      <p:font typeface="Segoe UI" panose="020B0502040204020203" pitchFamily="34" charset="0"/>
      <p:regular r:id="rId24"/>
      <p:bold r:id="rId25"/>
      <p:italic r:id="rId26"/>
      <p:boldItalic r:id="rId27"/>
    </p:embeddedFont>
    <p:embeddedFont>
      <p:font typeface="Segoe UI Light" panose="020B0502040204020203" pitchFamily="34" charset="0"/>
      <p:regular r:id="rId28"/>
      <p:italic r:id="rId29"/>
    </p:embeddedFont>
    <p:embeddedFont>
      <p:font typeface="Segoe UI Semibold" panose="020B0702040204020203" pitchFamily="34" charset="0"/>
      <p:bold r:id="rId30"/>
      <p:boldItalic r:id="rId31"/>
    </p:embeddedFont>
  </p:embeddedFontLst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lete this section before publishing" id="{A0252C9D-1D6B-42F9-BA63-F39DC4D8B635}">
          <p14:sldIdLst>
            <p14:sldId id="1632"/>
            <p14:sldId id="2147479565"/>
            <p14:sldId id="2147479564"/>
            <p14:sldId id="2147479568"/>
            <p14:sldId id="2147479560"/>
            <p14:sldId id="2147479569"/>
            <p14:sldId id="2147479570"/>
            <p14:sldId id="2147479572"/>
            <p14:sldId id="2147479571"/>
            <p14:sldId id="2147479575"/>
            <p14:sldId id="2147479573"/>
            <p14:sldId id="2147479576"/>
            <p14:sldId id="2147479577"/>
            <p14:sldId id="2147479578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87FD0D05-1B6C-B9DD-05F5-5BAF8705D900}" name="Ron Sasaki" initials="RS" userId="S::rsasaki@microsoft.com::d50e61ca-c12c-4489-bcc9-f00936fa5f6e" providerId="AD"/>
  <p188:author id="{474DE7CE-1B3F-4DB4-7D25-3BC0EA209873}" name="Youngseo Lee" initials="YL" userId="S::t-youlee@microsoft.com::a85dc78b-3e3e-48ff-911d-f72bda7b5b88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/>
  <p:cmAuthor id="3" name="Mary Feil-Jacobs" initials="MF" lastIdx="27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A38C"/>
    <a:srgbClr val="FFFFFF"/>
    <a:srgbClr val="000000"/>
    <a:srgbClr val="FEE398"/>
    <a:srgbClr val="F4F3F5"/>
    <a:srgbClr val="F1EDEA"/>
    <a:srgbClr val="F4F4F7"/>
    <a:srgbClr val="FFF7F4"/>
    <a:srgbClr val="29436F"/>
    <a:srgbClr val="005D6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BDB5B23-5BDF-44C7-BD53-491B31ED6727}" v="11" dt="2025-07-07T03:35:48.85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E8B1032C-EA38-4F05-BA0D-38AFFFC7BED3}" styleName="밝은 스타일 3 - 강조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보통 스타일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font" Target="fonts/font5.fntdata"/><Relationship Id="rId39" Type="http://schemas.microsoft.com/office/2018/10/relationships/authors" Target="authors.xml"/><Relationship Id="rId21" Type="http://schemas.openxmlformats.org/officeDocument/2006/relationships/handoutMaster" Target="handoutMasters/handoutMaster1.xml"/><Relationship Id="rId34" Type="http://schemas.openxmlformats.org/officeDocument/2006/relationships/viewProps" Target="view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font" Target="fonts/font4.fntdata"/><Relationship Id="rId33" Type="http://schemas.openxmlformats.org/officeDocument/2006/relationships/presProps" Target="presProps.xml"/><Relationship Id="rId38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8.fntdata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font" Target="fonts/font3.fntdata"/><Relationship Id="rId32" Type="http://schemas.openxmlformats.org/officeDocument/2006/relationships/commentAuthors" Target="commentAuthors.xml"/><Relationship Id="rId37" Type="http://schemas.microsoft.com/office/2016/11/relationships/changesInfo" Target="changesInfos/changesInfo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font" Target="fonts/font10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theme" Target="theme/theme1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oungseo Lee" userId="a85dc78b-3e3e-48ff-911d-f72bda7b5b88" providerId="ADAL" clId="{3BDB5B23-5BDF-44C7-BD53-491B31ED6727}"/>
    <pc:docChg chg="modSld">
      <pc:chgData name="Youngseo Lee" userId="a85dc78b-3e3e-48ff-911d-f72bda7b5b88" providerId="ADAL" clId="{3BDB5B23-5BDF-44C7-BD53-491B31ED6727}" dt="2025-07-07T03:35:48.850" v="12" actId="255"/>
      <pc:docMkLst>
        <pc:docMk/>
      </pc:docMkLst>
      <pc:sldChg chg="modSp mod">
        <pc:chgData name="Youngseo Lee" userId="a85dc78b-3e3e-48ff-911d-f72bda7b5b88" providerId="ADAL" clId="{3BDB5B23-5BDF-44C7-BD53-491B31ED6727}" dt="2025-07-07T03:35:21.104" v="6" actId="113"/>
        <pc:sldMkLst>
          <pc:docMk/>
          <pc:sldMk cId="3787736589" sldId="1632"/>
        </pc:sldMkLst>
        <pc:spChg chg="mod">
          <ac:chgData name="Youngseo Lee" userId="a85dc78b-3e3e-48ff-911d-f72bda7b5b88" providerId="ADAL" clId="{3BDB5B23-5BDF-44C7-BD53-491B31ED6727}" dt="2025-07-07T03:35:21.104" v="6" actId="113"/>
          <ac:spMkLst>
            <pc:docMk/>
            <pc:sldMk cId="3787736589" sldId="1632"/>
            <ac:spMk id="5" creationId="{00000000-0000-0000-0000-000000000000}"/>
          </ac:spMkLst>
        </pc:spChg>
      </pc:sldChg>
      <pc:sldChg chg="modSp mod">
        <pc:chgData name="Youngseo Lee" userId="a85dc78b-3e3e-48ff-911d-f72bda7b5b88" providerId="ADAL" clId="{3BDB5B23-5BDF-44C7-BD53-491B31ED6727}" dt="2025-07-07T03:35:48.850" v="12" actId="255"/>
        <pc:sldMkLst>
          <pc:docMk/>
          <pc:sldMk cId="1768926321" sldId="2147479564"/>
        </pc:sldMkLst>
        <pc:spChg chg="mod">
          <ac:chgData name="Youngseo Lee" userId="a85dc78b-3e3e-48ff-911d-f72bda7b5b88" providerId="ADAL" clId="{3BDB5B23-5BDF-44C7-BD53-491B31ED6727}" dt="2025-07-07T03:35:38.236" v="10" actId="255"/>
          <ac:spMkLst>
            <pc:docMk/>
            <pc:sldMk cId="1768926321" sldId="2147479564"/>
            <ac:spMk id="2" creationId="{ABA5A75E-05F2-28E9-33A7-9C60A3C55090}"/>
          </ac:spMkLst>
        </pc:spChg>
        <pc:spChg chg="mod">
          <ac:chgData name="Youngseo Lee" userId="a85dc78b-3e3e-48ff-911d-f72bda7b5b88" providerId="ADAL" clId="{3BDB5B23-5BDF-44C7-BD53-491B31ED6727}" dt="2025-07-07T03:35:48.850" v="12" actId="255"/>
          <ac:spMkLst>
            <pc:docMk/>
            <pc:sldMk cId="1768926321" sldId="2147479564"/>
            <ac:spMk id="50" creationId="{312565B8-CA8E-52EB-451F-588A5927E834}"/>
          </ac:spMkLst>
        </pc:spChg>
      </pc:sldChg>
      <pc:sldChg chg="modSp mod">
        <pc:chgData name="Youngseo Lee" userId="a85dc78b-3e3e-48ff-911d-f72bda7b5b88" providerId="ADAL" clId="{3BDB5B23-5BDF-44C7-BD53-491B31ED6727}" dt="2025-07-07T03:35:27.419" v="8" actId="113"/>
        <pc:sldMkLst>
          <pc:docMk/>
          <pc:sldMk cId="1312710031" sldId="2147479565"/>
        </pc:sldMkLst>
        <pc:spChg chg="mod">
          <ac:chgData name="Youngseo Lee" userId="a85dc78b-3e3e-48ff-911d-f72bda7b5b88" providerId="ADAL" clId="{3BDB5B23-5BDF-44C7-BD53-491B31ED6727}" dt="2025-07-07T03:35:27.419" v="8" actId="113"/>
          <ac:spMkLst>
            <pc:docMk/>
            <pc:sldMk cId="1312710031" sldId="2147479565"/>
            <ac:spMk id="2" creationId="{23CE7B3D-CD5F-F1D9-E9D9-E6B6C34618B9}"/>
          </ac:spMkLst>
        </pc:spChg>
        <pc:spChg chg="mod">
          <ac:chgData name="Youngseo Lee" userId="a85dc78b-3e3e-48ff-911d-f72bda7b5b88" providerId="ADAL" clId="{3BDB5B23-5BDF-44C7-BD53-491B31ED6727}" dt="2025-07-07T03:35:25.359" v="7" actId="14100"/>
          <ac:spMkLst>
            <pc:docMk/>
            <pc:sldMk cId="1312710031" sldId="2147479565"/>
            <ac:spMk id="8" creationId="{A71FA0B2-D163-78A6-2063-E62430DB571A}"/>
          </ac:spMkLst>
        </pc:spChg>
      </pc:sldChg>
      <pc:sldChg chg="addSp modSp mod modAnim">
        <pc:chgData name="Youngseo Lee" userId="a85dc78b-3e3e-48ff-911d-f72bda7b5b88" providerId="ADAL" clId="{3BDB5B23-5BDF-44C7-BD53-491B31ED6727}" dt="2025-07-07T03:24:17.491" v="5"/>
        <pc:sldMkLst>
          <pc:docMk/>
          <pc:sldMk cId="435592383" sldId="2147479570"/>
        </pc:sldMkLst>
        <pc:picChg chg="add mod">
          <ac:chgData name="Youngseo Lee" userId="a85dc78b-3e3e-48ff-911d-f72bda7b5b88" providerId="ADAL" clId="{3BDB5B23-5BDF-44C7-BD53-491B31ED6727}" dt="2025-07-07T03:24:11.559" v="3" actId="1076"/>
          <ac:picMkLst>
            <pc:docMk/>
            <pc:sldMk cId="435592383" sldId="2147479570"/>
            <ac:picMk id="21" creationId="{ECB6A6EA-E22E-D3ED-25BF-DFB08D529200}"/>
          </ac:picMkLst>
        </pc:picChg>
      </pc:sldChg>
    </pc:docChg>
  </pc:docChgLst>
</pc:chgInfo>
</file>

<file path=ppt/comments/modernComment_7FFFF012_19F69CBF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6294E9FE-566F-45E9-817C-A3E9EA663469}" authorId="{474DE7CE-1B3F-4DB4-7D25-3BC0EA209873}" status="resolved" created="2025-07-07T01:01:03.199" complete="100000">
    <pc:sldMkLst xmlns:pc="http://schemas.microsoft.com/office/powerpoint/2013/main/command">
      <pc:docMk/>
      <pc:sldMk cId="435592383" sldId="2147479570"/>
    </pc:sldMkLst>
    <p188:txBody>
      <a:bodyPr/>
      <a:lstStyle/>
      <a:p>
        <a:r>
          <a:rPr lang="ko-KR" altLang="en-US"/>
          <a:t>예시 추가 필요 사진</a:t>
        </a:r>
      </a:p>
    </p188:txBody>
  </p188:cm>
</p188:cmLst>
</file>

<file path=ppt/comments/modernComment_7FFFF014_548BC914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9968431B-7035-456D-B0C9-82D976F0ACAD}" authorId="{474DE7CE-1B3F-4DB4-7D25-3BC0EA209873}" status="resolved" created="2025-07-07T01:00:38.872" complete="100000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1418447124" sldId="2147479572"/>
      <ac:spMk id="4" creationId="{A334EB24-C801-4601-329F-CB73F9C9212E}"/>
    </ac:deMkLst>
    <p188:txBody>
      <a:bodyPr/>
      <a:lstStyle/>
      <a:p>
        <a:r>
          <a:rPr lang="ko-KR" altLang="en-US"/>
          <a:t>예시 추가 필요
</a:t>
        </a:r>
      </a:p>
    </p188:txBody>
  </p188:cm>
</p188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Malgun Gothic" panose="020B0503020000020004" pitchFamily="34" charset="-127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2700EF-4563-E740-92E4-E23BA3F5389B}" type="datetime8">
              <a:rPr lang="en-US" smtClean="0">
                <a:latin typeface="Malgun Gothic" panose="020B0503020000020004" pitchFamily="34" charset="-127"/>
              </a:rPr>
              <a:t>7/6/2025 8:35 PM</a:t>
            </a:fld>
            <a:endParaRPr lang="en-US">
              <a:latin typeface="Malgun Gothic" panose="020B0503020000020004" pitchFamily="34" charset="-127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Malgun Gothic" panose="020B0503020000020004" pitchFamily="34" charset="-127"/>
                <a:ea typeface="Malgun Gothic" panose="020B0503020000020004" pitchFamily="34" charset="-127"/>
                <a:cs typeface="Pretendard" panose="02000503000000020004" pitchFamily="50" charset="-127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Malgun Gothic" panose="020B0503020000020004" pitchFamily="34" charset="-127"/>
              </a:rPr>
              <a:t>‹#›</a:t>
            </a:fld>
            <a:endParaRPr lang="en-US">
              <a:latin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algun Gothic" panose="020B0503020000020004" pitchFamily="34" charset="-127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>
                <a:latin typeface="Malgun Gothic" panose="020B0503020000020004" pitchFamily="34" charset="-127"/>
                <a:ea typeface="Malgun Gothic" panose="020B0503020000020004" pitchFamily="34" charset="-127"/>
                <a:cs typeface="Pretendard" panose="02000503000000020004" pitchFamily="50" charset="-127"/>
              </a:defRPr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algun Gothic" panose="020B0503020000020004" pitchFamily="34" charset="-127"/>
              </a:defRPr>
            </a:lvl1pPr>
          </a:lstStyle>
          <a:p>
            <a:fld id="{AE102C2F-94C0-F241-B1C9-209EC2594BC4}" type="datetime8">
              <a:rPr lang="en-US" smtClean="0"/>
              <a:pPr/>
              <a:t>7/6/2025 8:35 PM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algun Gothic" panose="020B0503020000020004" pitchFamily="34" charset="-127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>
                <a:solidFill>
                  <a:prstClr val="black"/>
                </a:solidFill>
              </a:rPr>
              <a:pPr/>
              <a:t>1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11" name="Date Placeholder 10"/>
          <p:cNvSpPr>
            <a:spLocks noGrp="1"/>
          </p:cNvSpPr>
          <p:nvPr>
            <p:ph type="dt" idx="14"/>
          </p:nvPr>
        </p:nvSpPr>
        <p:spPr/>
        <p:txBody>
          <a:bodyPr/>
          <a:lstStyle/>
          <a:p>
            <a:fld id="{002C7812-EF88-E745-A986-9CC7C0202C93}" type="datetime8">
              <a:rPr lang="en-US" smtClean="0"/>
              <a:t>7/6/2025 8:35 PM</a:t>
            </a:fld>
            <a:endParaRPr lang="en-US"/>
          </a:p>
        </p:txBody>
      </p:sp>
      <p:sp>
        <p:nvSpPr>
          <p:cNvPr id="13" name="Header Placeholder 12"/>
          <p:cNvSpPr>
            <a:spLocks noGrp="1"/>
          </p:cNvSpPr>
          <p:nvPr>
            <p:ph type="hdr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397017-AA92-474F-99C1-8C05D4DEC1B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</a:rPr>
              <a:t>© Microsoft Corporation. All rights reserved. MICROSOFT MAKES NO WARRANTIES, EXPRESS, IMPLIED OR STATUTORY, AS TO THE INFORMATION IN THIS PRESENTATION.</a:t>
            </a:r>
          </a:p>
        </p:txBody>
      </p:sp>
    </p:spTree>
    <p:extLst>
      <p:ext uri="{BB962C8B-B14F-4D97-AF65-F5344CB8AC3E}">
        <p14:creationId xmlns:p14="http://schemas.microsoft.com/office/powerpoint/2010/main" val="13117566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A64CA9-5214-E535-3A01-921E196E4A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084DDD7-46F3-BFC6-6EE4-041193E2B7A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40E3EFE-E5D4-EB14-E13F-F6AC671C6B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콘텐츠 </a:t>
            </a:r>
            <a:r>
              <a:rPr lang="en-US" altLang="ko-KR"/>
              <a:t>(what), </a:t>
            </a:r>
            <a:r>
              <a:rPr lang="ko-KR" altLang="en-US"/>
              <a:t>운영방식</a:t>
            </a:r>
            <a:r>
              <a:rPr lang="en-US" altLang="ko-KR"/>
              <a:t>(how)</a:t>
            </a:r>
          </a:p>
          <a:p>
            <a:r>
              <a:rPr lang="ko-KR" altLang="en-US"/>
              <a:t>해당 개선 영역 자세히 결정하기 위해서는</a:t>
            </a:r>
            <a:r>
              <a:rPr lang="en-US" altLang="ko-KR"/>
              <a:t>, </a:t>
            </a:r>
            <a:r>
              <a:rPr lang="ko-KR" altLang="en-US"/>
              <a:t>우리의 </a:t>
            </a:r>
            <a:r>
              <a:rPr lang="en-US" altLang="ko-KR"/>
              <a:t>target(who)</a:t>
            </a:r>
            <a:r>
              <a:rPr lang="ko-KR" altLang="en-US"/>
              <a:t>와 우리의 목표 </a:t>
            </a:r>
            <a:r>
              <a:rPr lang="en-US" altLang="ko-KR"/>
              <a:t>(why)</a:t>
            </a:r>
            <a:r>
              <a:rPr lang="ko-KR" altLang="en-US"/>
              <a:t>를 딱 설정할 필요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머리글 개체 틀 3">
            <a:extLst>
              <a:ext uri="{FF2B5EF4-FFF2-40B4-BE49-F238E27FC236}">
                <a16:creationId xmlns:a16="http://schemas.microsoft.com/office/drawing/2014/main" id="{6198FA98-1A51-D820-1CEE-49FCD291BC0C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28D1309-9937-FD2B-3BC3-8575B11069A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E7B4ED91-CB8A-6860-64D9-8B35350C60CA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E102C2F-94C0-F241-B1C9-209EC2594BC4}" type="datetime8">
              <a:rPr lang="en-US" smtClean="0"/>
              <a:t>7/6/2025 8:35 PM</a:t>
            </a:fld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59CA921-2707-C8AB-2C48-482D860217F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7478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E80C01-39A4-94B7-224B-9E2D747621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FAFEADD-762C-5A34-9350-01111944D0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FD40821-95B7-763C-5438-354090C68E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콘텐츠 </a:t>
            </a:r>
            <a:r>
              <a:rPr lang="en-US" altLang="ko-KR"/>
              <a:t>(what), </a:t>
            </a:r>
            <a:r>
              <a:rPr lang="ko-KR" altLang="en-US"/>
              <a:t>운영방식</a:t>
            </a:r>
            <a:r>
              <a:rPr lang="en-US" altLang="ko-KR"/>
              <a:t>(how)</a:t>
            </a:r>
          </a:p>
          <a:p>
            <a:r>
              <a:rPr lang="ko-KR" altLang="en-US"/>
              <a:t>해당 개선 영역 자세히 결정하기 위해서는</a:t>
            </a:r>
            <a:r>
              <a:rPr lang="en-US" altLang="ko-KR"/>
              <a:t>, </a:t>
            </a:r>
            <a:r>
              <a:rPr lang="ko-KR" altLang="en-US"/>
              <a:t>우리의 </a:t>
            </a:r>
            <a:r>
              <a:rPr lang="en-US" altLang="ko-KR"/>
              <a:t>target(who)</a:t>
            </a:r>
            <a:r>
              <a:rPr lang="ko-KR" altLang="en-US"/>
              <a:t>와 우리의 목표 </a:t>
            </a:r>
            <a:r>
              <a:rPr lang="en-US" altLang="ko-KR"/>
              <a:t>(why)</a:t>
            </a:r>
            <a:r>
              <a:rPr lang="ko-KR" altLang="en-US"/>
              <a:t>를 딱 설정할 필요</a:t>
            </a:r>
            <a:r>
              <a:rPr lang="en-US" altLang="ko-KR"/>
              <a:t>.</a:t>
            </a:r>
          </a:p>
          <a:p>
            <a:endParaRPr lang="en-US" altLang="ko-KR"/>
          </a:p>
          <a:p>
            <a:pPr marL="0" indent="0" latinLnBrk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altLang="ko-KR"/>
              <a:t>- </a:t>
            </a:r>
            <a:r>
              <a:rPr lang="ko-KR" altLang="en-US"/>
              <a:t>기대 효과는 사실 </a:t>
            </a:r>
            <a:r>
              <a:rPr lang="ko-KR" altLang="en-US" err="1"/>
              <a:t>코파일럿의</a:t>
            </a:r>
            <a:r>
              <a:rPr lang="ko-KR" altLang="en-US"/>
              <a:t> 메인 장점 </a:t>
            </a:r>
            <a:r>
              <a:rPr lang="en-US" altLang="ko-KR"/>
              <a:t>2</a:t>
            </a:r>
            <a:r>
              <a:rPr lang="ko-KR" altLang="en-US"/>
              <a:t>개를 강조하겠다는 것</a:t>
            </a:r>
            <a:r>
              <a:rPr lang="en-US" altLang="ko-KR"/>
              <a:t>. </a:t>
            </a:r>
            <a:r>
              <a:rPr lang="ko-KR" altLang="en-US"/>
              <a:t>콘텐츠단에서는 </a:t>
            </a:r>
            <a:r>
              <a:rPr lang="en-US" altLang="ko-KR"/>
              <a:t>1</a:t>
            </a:r>
            <a:r>
              <a:rPr lang="ko-KR" altLang="en-US"/>
              <a:t>을 강조할 거고</a:t>
            </a:r>
            <a:r>
              <a:rPr lang="en-US" altLang="ko-KR"/>
              <a:t>, </a:t>
            </a:r>
            <a:r>
              <a:rPr lang="ko-KR" altLang="en-US"/>
              <a:t>운영 방식단에서는 </a:t>
            </a:r>
            <a:r>
              <a:rPr lang="en-US" altLang="ko-KR"/>
              <a:t>2</a:t>
            </a:r>
            <a:r>
              <a:rPr lang="ko-KR" altLang="en-US"/>
              <a:t>를 강조할 것 </a:t>
            </a:r>
            <a:br>
              <a:rPr lang="en-US" altLang="ko-KR"/>
            </a:br>
            <a:r>
              <a:rPr lang="en-US" altLang="ko-KR"/>
              <a:t>- </a:t>
            </a:r>
            <a:r>
              <a:rPr lang="en-US" altLang="ko-KR" sz="900" kern="1200" spc="0" baseline="0">
                <a:latin typeface="Malgun Gothic" panose="020B0503020000020004" pitchFamily="34" charset="-127"/>
                <a:ea typeface="+mn-ea"/>
                <a:cs typeface="Pretendard" panose="02000503000000020004" pitchFamily="50" charset="-127"/>
              </a:rPr>
              <a:t>Copilot </a:t>
            </a:r>
            <a:r>
              <a:rPr lang="ko-KR" altLang="en-US" sz="900" kern="1200" spc="0" baseline="0">
                <a:latin typeface="Malgun Gothic" panose="020B0503020000020004" pitchFamily="34" charset="-127"/>
                <a:ea typeface="+mn-ea"/>
                <a:cs typeface="Pretendard" panose="02000503000000020004" pitchFamily="50" charset="-127"/>
              </a:rPr>
              <a:t>홍보인데 어떤 기능을 홍보할 것인가</a:t>
            </a:r>
            <a:r>
              <a:rPr lang="en-US" altLang="ko-KR" sz="900" kern="1200" spc="0" baseline="0">
                <a:latin typeface="Malgun Gothic" panose="020B0503020000020004" pitchFamily="34" charset="-127"/>
                <a:ea typeface="+mn-ea"/>
                <a:cs typeface="Pretendard" panose="02000503000000020004" pitchFamily="50" charset="-127"/>
              </a:rPr>
              <a:t> </a:t>
            </a:r>
            <a:r>
              <a:rPr lang="ko-KR" altLang="en-US" sz="900" kern="1200" spc="0" baseline="0" err="1">
                <a:latin typeface="Malgun Gothic" panose="020B0503020000020004" pitchFamily="34" charset="-127"/>
                <a:ea typeface="+mn-ea"/>
                <a:cs typeface="Pretendard" panose="02000503000000020004" pitchFamily="50" charset="-127"/>
              </a:rPr>
              <a:t>코파일럿의</a:t>
            </a:r>
            <a:r>
              <a:rPr lang="en-US" altLang="ko-KR" sz="900" kern="1200" spc="0" baseline="0">
                <a:latin typeface="Malgun Gothic" panose="020B0503020000020004" pitchFamily="34" charset="-127"/>
                <a:ea typeface="+mn-ea"/>
                <a:cs typeface="Pretendard" panose="02000503000000020004" pitchFamily="50" charset="-127"/>
              </a:rPr>
              <a:t> </a:t>
            </a:r>
            <a:r>
              <a:rPr lang="ko-KR" altLang="en-US" sz="900" kern="1200" spc="0" baseline="0">
                <a:latin typeface="Malgun Gothic" panose="020B0503020000020004" pitchFamily="34" charset="-127"/>
                <a:ea typeface="+mn-ea"/>
                <a:cs typeface="Pretendard" panose="02000503000000020004" pitchFamily="50" charset="-127"/>
              </a:rPr>
              <a:t>장점이 무엇인가로도 귀결됨</a:t>
            </a:r>
            <a:endParaRPr lang="en-US" altLang="ko-KR" sz="900" kern="1200" spc="0" baseline="0">
              <a:latin typeface="Malgun Gothic" panose="020B0503020000020004" pitchFamily="34" charset="-127"/>
              <a:ea typeface="+mn-ea"/>
              <a:cs typeface="Pretendard" panose="02000503000000020004" pitchFamily="50" charset="-127"/>
            </a:endParaRPr>
          </a:p>
          <a:p>
            <a:endParaRPr lang="ko-KR" altLang="en-US"/>
          </a:p>
        </p:txBody>
      </p:sp>
      <p:sp>
        <p:nvSpPr>
          <p:cNvPr id="4" name="머리글 개체 틀 3">
            <a:extLst>
              <a:ext uri="{FF2B5EF4-FFF2-40B4-BE49-F238E27FC236}">
                <a16:creationId xmlns:a16="http://schemas.microsoft.com/office/drawing/2014/main" id="{B768E922-5961-80A9-B6EB-AC1568FD5CC7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CF15B80-F6FC-CD80-524C-E15787D2B98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0DB509A4-4816-16C6-7B77-24313ADEB4C5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E102C2F-94C0-F241-B1C9-209EC2594BC4}" type="datetime8">
              <a:rPr lang="en-US" smtClean="0"/>
              <a:t>7/6/2025 8:35 PM</a:t>
            </a:fld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CB2D1E1-CAB2-BC6A-EDF7-91FAF7AA7D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8692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68EB21-D12D-36C4-9FF5-6A6DCD8A0C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8065035-A6D7-4BF6-C0CB-845BC85DD8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72FB4B4-2923-2BC3-87CD-3BE06816B0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900">
                <a:solidFill>
                  <a:srgbClr val="000000"/>
                </a:solidFill>
                <a:latin typeface="+mn-ea"/>
              </a:rPr>
              <a:t>게임 요소를 극대화하기 위해서는 팀마다 다른 결과물이 나와야 함</a:t>
            </a:r>
            <a:endParaRPr lang="en-US" altLang="ko-KR" sz="900">
              <a:solidFill>
                <a:srgbClr val="000000"/>
              </a:solidFill>
              <a:latin typeface="+mn-ea"/>
            </a:endParaRPr>
          </a:p>
          <a:p>
            <a:r>
              <a:rPr lang="ko-KR" altLang="en-US" sz="900">
                <a:solidFill>
                  <a:srgbClr val="000000"/>
                </a:solidFill>
                <a:latin typeface="+mn-ea"/>
              </a:rPr>
              <a:t>데이터분석으로 자료 속 패턴 찾아내기 등 </a:t>
            </a:r>
            <a:r>
              <a:rPr lang="ko-KR" altLang="en-US" sz="900" err="1">
                <a:solidFill>
                  <a:srgbClr val="000000"/>
                </a:solidFill>
                <a:latin typeface="+mn-ea"/>
              </a:rPr>
              <a:t>데분</a:t>
            </a:r>
            <a:r>
              <a:rPr lang="ko-KR" altLang="en-US" sz="900">
                <a:solidFill>
                  <a:srgbClr val="000000"/>
                </a:solidFill>
                <a:latin typeface="+mn-ea"/>
              </a:rPr>
              <a:t> 에이전트도 활용 가능 </a:t>
            </a:r>
            <a:r>
              <a:rPr lang="en-US" altLang="ko-KR" sz="900">
                <a:solidFill>
                  <a:srgbClr val="000000"/>
                </a:solidFill>
                <a:latin typeface="+mn-ea"/>
              </a:rPr>
              <a:t>-&gt;</a:t>
            </a:r>
            <a:r>
              <a:rPr lang="ko-KR" altLang="en-US" sz="900">
                <a:solidFill>
                  <a:srgbClr val="000000"/>
                </a:solidFill>
                <a:latin typeface="+mn-ea"/>
              </a:rPr>
              <a:t>근데 준비 난이도 겁나 올라간다는 점  </a:t>
            </a:r>
            <a:endParaRPr lang="ko-KR" altLang="en-US"/>
          </a:p>
        </p:txBody>
      </p:sp>
      <p:sp>
        <p:nvSpPr>
          <p:cNvPr id="4" name="머리글 개체 틀 3">
            <a:extLst>
              <a:ext uri="{FF2B5EF4-FFF2-40B4-BE49-F238E27FC236}">
                <a16:creationId xmlns:a16="http://schemas.microsoft.com/office/drawing/2014/main" id="{78804939-1D4E-82D8-3F8C-12DC51109FDB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834E4DD-C74A-08AF-2973-15BBCFAA5B1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E51FDA87-B041-AE7A-9FC8-19F85ECE830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E102C2F-94C0-F241-B1C9-209EC2594BC4}" type="datetime8">
              <a:rPr lang="en-US" smtClean="0"/>
              <a:t>7/6/2025 8:35 PM</a:t>
            </a:fld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3AE6B85-FB04-1A0F-AF99-2053F9D7928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5737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E05839-B538-C4ED-ECE4-AD0EC37CCB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E426EC9-E68B-9568-F0EC-A114E9C13D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D4622B9-F128-248F-F1BF-E811351B1E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머리글 개체 틀 3">
            <a:extLst>
              <a:ext uri="{FF2B5EF4-FFF2-40B4-BE49-F238E27FC236}">
                <a16:creationId xmlns:a16="http://schemas.microsoft.com/office/drawing/2014/main" id="{471D092F-5940-B4BF-17C8-0AF25EA9E909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1A5DAA5-6EF2-49A2-3411-0C79870881B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A0DEB8D9-D3E0-F9DC-1B72-B33AD7F5A53A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E102C2F-94C0-F241-B1C9-209EC2594BC4}" type="datetime8">
              <a:rPr lang="en-US" smtClean="0"/>
              <a:t>7/6/2025 8:35 PM</a:t>
            </a:fld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272B370-1F18-78BA-FBA3-0330E3A4AC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9673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3D8344-42BE-207F-017B-525600BB5B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DF69E60-8BCF-96AE-FB25-58E5C25F93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305D3A6-6DBE-7286-FC9C-E5B360A8C3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리스크</a:t>
            </a:r>
            <a:r>
              <a:rPr lang="en-US" altLang="ko-KR"/>
              <a:t>: </a:t>
            </a:r>
            <a:r>
              <a:rPr lang="ko-KR" altLang="en-US"/>
              <a:t>젊은 층들은 좋아하지만</a:t>
            </a:r>
            <a:r>
              <a:rPr lang="en-US" altLang="ko-KR"/>
              <a:t>, </a:t>
            </a:r>
            <a:r>
              <a:rPr lang="ko-KR" altLang="en-US"/>
              <a:t>다른 분들은 어떨지 알 수 없다는 점 </a:t>
            </a:r>
          </a:p>
        </p:txBody>
      </p:sp>
      <p:sp>
        <p:nvSpPr>
          <p:cNvPr id="4" name="머리글 개체 틀 3">
            <a:extLst>
              <a:ext uri="{FF2B5EF4-FFF2-40B4-BE49-F238E27FC236}">
                <a16:creationId xmlns:a16="http://schemas.microsoft.com/office/drawing/2014/main" id="{543D9574-C1DE-0645-7109-92DD820DC478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D8399CA-FDF0-5A17-7EFD-BFBBC506036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AC31CBD9-40C7-5399-622F-485BB15E9DB5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E102C2F-94C0-F241-B1C9-209EC2594BC4}" type="datetime8">
              <a:rPr lang="en-US" smtClean="0"/>
              <a:t>7/6/2025 8:35 PM</a:t>
            </a:fld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7B57343-6839-DDB2-770C-C16EDAFF977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3226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CF5CCE-EC8D-3306-60C8-5719F351A8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86413FB-694C-DC45-7584-D9ACDFD4669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5DB470B-D064-35B0-78FF-506A6E452E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머리글 개체 틀 3">
            <a:extLst>
              <a:ext uri="{FF2B5EF4-FFF2-40B4-BE49-F238E27FC236}">
                <a16:creationId xmlns:a16="http://schemas.microsoft.com/office/drawing/2014/main" id="{C5E2CB53-88D8-426E-7348-86A38B77ADD7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D49B140-FAB6-AE07-9C64-86C8B6F9A85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9C05E72E-EFD9-EF4E-8242-06968A0AD13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E102C2F-94C0-F241-B1C9-209EC2594BC4}" type="datetime8">
              <a:rPr lang="en-US" smtClean="0"/>
              <a:t>7/6/2025 8:35 PM</a:t>
            </a:fld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84FB1B9-A786-5B37-2ECA-380BB04D2B5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7265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F23FC2-CF0C-CA0B-7A92-6403AF9781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B78467B-4D09-66CD-AA9A-F7D1C3918DD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23FD28F-3C82-153D-C29B-3F8D0BE8E9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데이터분석 잘하는 </a:t>
            </a:r>
            <a:r>
              <a:rPr lang="en-US" altLang="ko-KR"/>
              <a:t>AI</a:t>
            </a:r>
            <a:r>
              <a:rPr lang="ko-KR" altLang="en-US"/>
              <a:t>는 아직 막 입소문 난 게 없는 </a:t>
            </a:r>
            <a:r>
              <a:rPr lang="ko-KR" altLang="en-US" err="1"/>
              <a:t>것으로사료</a:t>
            </a:r>
            <a:r>
              <a:rPr lang="ko-KR" altLang="en-US"/>
              <a:t> </a:t>
            </a:r>
            <a:r>
              <a:rPr lang="en-US" altLang="ko-KR"/>
              <a:t>-&gt; </a:t>
            </a:r>
            <a:r>
              <a:rPr lang="ko-KR" altLang="en-US"/>
              <a:t>그 위치 우리가 차지 가능 </a:t>
            </a:r>
            <a:endParaRPr lang="en-US" altLang="ko-KR"/>
          </a:p>
          <a:p>
            <a:endParaRPr lang="en-US" altLang="ko-KR"/>
          </a:p>
          <a:p>
            <a:r>
              <a:rPr lang="ko-KR" altLang="en-US"/>
              <a:t>비즈니스 케이스는 </a:t>
            </a:r>
            <a:r>
              <a:rPr lang="ko-KR" altLang="en-US" err="1"/>
              <a:t>생활속</a:t>
            </a:r>
            <a:r>
              <a:rPr lang="ko-KR" altLang="en-US"/>
              <a:t> 케이스로</a:t>
            </a:r>
            <a:r>
              <a:rPr lang="en-US" altLang="ko-KR"/>
              <a:t>: </a:t>
            </a:r>
            <a:r>
              <a:rPr lang="ko-KR" altLang="en-US" sz="900">
                <a:latin typeface="Malgun Gothic" panose="020B0503020000020004" pitchFamily="34" charset="-127"/>
              </a:rPr>
              <a:t>출판사에서 어떤 책을 판다</a:t>
            </a:r>
            <a:r>
              <a:rPr lang="en-US" altLang="ko-KR" sz="900">
                <a:latin typeface="Malgun Gothic" panose="020B0503020000020004" pitchFamily="34" charset="-127"/>
              </a:rPr>
              <a:t>, </a:t>
            </a:r>
            <a:r>
              <a:rPr lang="ko-KR" altLang="en-US" sz="900" err="1">
                <a:latin typeface="Malgun Gothic" panose="020B0503020000020004" pitchFamily="34" charset="-127"/>
              </a:rPr>
              <a:t>재밌어보이는</a:t>
            </a:r>
            <a:r>
              <a:rPr lang="ko-KR" altLang="en-US" sz="900">
                <a:latin typeface="Malgun Gothic" panose="020B0503020000020004" pitchFamily="34" charset="-127"/>
              </a:rPr>
              <a:t> 책 </a:t>
            </a:r>
            <a:r>
              <a:rPr lang="ko-KR" altLang="en-US" sz="900" err="1">
                <a:latin typeface="Malgun Gothic" panose="020B0503020000020004" pitchFamily="34" charset="-127"/>
              </a:rPr>
              <a:t>마케팅해봐라</a:t>
            </a:r>
            <a:r>
              <a:rPr lang="ko-KR" altLang="en-US" sz="900">
                <a:latin typeface="Malgun Gothic" panose="020B0503020000020004" pitchFamily="34" charset="-127"/>
              </a:rPr>
              <a:t> 이런 것도 재밌을 듯 </a:t>
            </a:r>
            <a:r>
              <a:rPr lang="en-US" altLang="ko-KR" sz="900">
                <a:latin typeface="Malgun Gothic" panose="020B0503020000020004" pitchFamily="34" charset="-127"/>
              </a:rPr>
              <a:t>+ </a:t>
            </a:r>
            <a:r>
              <a:rPr lang="ko-KR" altLang="en-US" sz="900">
                <a:latin typeface="Malgun Gothic" panose="020B0503020000020004" pitchFamily="34" charset="-127"/>
              </a:rPr>
              <a:t>이것은 </a:t>
            </a:r>
            <a:r>
              <a:rPr lang="en-US" altLang="ko-KR" sz="900">
                <a:latin typeface="Malgun Gothic" panose="020B0503020000020004" pitchFamily="34" charset="-127"/>
              </a:rPr>
              <a:t>visual</a:t>
            </a:r>
            <a:r>
              <a:rPr lang="ko-KR" altLang="en-US" sz="900">
                <a:latin typeface="Malgun Gothic" panose="020B0503020000020004" pitchFamily="34" charset="-127"/>
              </a:rPr>
              <a:t> </a:t>
            </a:r>
            <a:r>
              <a:rPr lang="en-US" altLang="ko-KR" sz="900">
                <a:latin typeface="Malgun Gothic" panose="020B0503020000020004" pitchFamily="34" charset="-127"/>
              </a:rPr>
              <a:t>creator </a:t>
            </a:r>
            <a:r>
              <a:rPr lang="ko-KR" altLang="en-US" sz="900">
                <a:latin typeface="Malgun Gothic" panose="020B0503020000020004" pitchFamily="34" charset="-127"/>
              </a:rPr>
              <a:t>기능과도 연계 가능할 것으로 보임 </a:t>
            </a:r>
            <a:br>
              <a:rPr lang="en-US" altLang="ko-KR" sz="900">
                <a:latin typeface="Malgun Gothic" panose="020B0503020000020004" pitchFamily="34" charset="-127"/>
              </a:rPr>
            </a:br>
            <a:br>
              <a:rPr lang="en-US" altLang="ko-KR" sz="900">
                <a:latin typeface="Malgun Gothic" panose="020B0503020000020004" pitchFamily="34" charset="-127"/>
              </a:rPr>
            </a:br>
            <a:r>
              <a:rPr lang="en-US" altLang="ko-KR" sz="900">
                <a:latin typeface="Malgun Gothic" panose="020B0503020000020004" pitchFamily="34" charset="-127"/>
              </a:rPr>
              <a:t>_ </a:t>
            </a:r>
            <a:r>
              <a:rPr lang="ko-KR" altLang="en-US" sz="900">
                <a:latin typeface="Malgun Gothic" panose="020B0503020000020004" pitchFamily="34" charset="-127"/>
              </a:rPr>
              <a:t>이거 외에는 아예 다른 어려운 태스크 </a:t>
            </a:r>
            <a:r>
              <a:rPr lang="en-US" altLang="ko-KR" sz="900">
                <a:latin typeface="Malgun Gothic" panose="020B0503020000020004" pitchFamily="34" charset="-127"/>
              </a:rPr>
              <a:t>(</a:t>
            </a:r>
            <a:r>
              <a:rPr lang="ko-KR" altLang="en-US" sz="900">
                <a:latin typeface="Malgun Gothic" panose="020B0503020000020004" pitchFamily="34" charset="-127"/>
              </a:rPr>
              <a:t>과학</a:t>
            </a:r>
            <a:r>
              <a:rPr lang="en-US" altLang="ko-KR" sz="900">
                <a:latin typeface="Malgun Gothic" panose="020B0503020000020004" pitchFamily="34" charset="-127"/>
              </a:rPr>
              <a:t>, </a:t>
            </a:r>
            <a:r>
              <a:rPr lang="ko-KR" altLang="en-US" sz="900">
                <a:latin typeface="Malgun Gothic" panose="020B0503020000020004" pitchFamily="34" charset="-127"/>
              </a:rPr>
              <a:t>코딩</a:t>
            </a:r>
            <a:r>
              <a:rPr lang="en-US" altLang="ko-KR" sz="900">
                <a:latin typeface="Malgun Gothic" panose="020B0503020000020004" pitchFamily="34" charset="-127"/>
              </a:rPr>
              <a:t>) </a:t>
            </a:r>
            <a:r>
              <a:rPr lang="ko-KR" altLang="en-US" sz="900">
                <a:latin typeface="Malgun Gothic" panose="020B0503020000020004" pitchFamily="34" charset="-127"/>
              </a:rPr>
              <a:t>도 있기 </a:t>
            </a:r>
            <a:r>
              <a:rPr lang="ko-KR" altLang="en-US" sz="900" err="1">
                <a:latin typeface="Malgun Gothic" panose="020B0503020000020004" pitchFamily="34" charset="-127"/>
              </a:rPr>
              <a:t>ㄴ했는데</a:t>
            </a:r>
            <a:r>
              <a:rPr lang="ko-KR" altLang="en-US" sz="900">
                <a:latin typeface="Malgun Gothic" panose="020B0503020000020004" pitchFamily="34" charset="-127"/>
              </a:rPr>
              <a:t> 논의 필요 </a:t>
            </a:r>
            <a:r>
              <a:rPr lang="en-US" altLang="ko-KR" sz="900">
                <a:latin typeface="Malgun Gothic" panose="020B0503020000020004" pitchFamily="34" charset="-127"/>
              </a:rPr>
              <a:t>+ </a:t>
            </a:r>
            <a:r>
              <a:rPr lang="ko-KR" altLang="en-US" sz="900">
                <a:latin typeface="Malgun Gothic" panose="020B0503020000020004" pitchFamily="34" charset="-127"/>
              </a:rPr>
              <a:t>다른 아이디어 적으려면 고객사 관련 내용 더 필요 </a:t>
            </a:r>
            <a:endParaRPr lang="ko-KR" altLang="en-US"/>
          </a:p>
        </p:txBody>
      </p:sp>
      <p:sp>
        <p:nvSpPr>
          <p:cNvPr id="4" name="머리글 개체 틀 3">
            <a:extLst>
              <a:ext uri="{FF2B5EF4-FFF2-40B4-BE49-F238E27FC236}">
                <a16:creationId xmlns:a16="http://schemas.microsoft.com/office/drawing/2014/main" id="{F7A66CB6-48F9-658B-F1FD-B960DA03D0D4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15E3463-B4B6-0ADF-5E9A-1976A37622F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1CA5C1AA-8F51-4E1B-667B-C30AF2730637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E102C2F-94C0-F241-B1C9-209EC2594BC4}" type="datetime8">
              <a:rPr lang="en-US" smtClean="0"/>
              <a:t>7/6/2025 8:35 PM</a:t>
            </a:fld>
            <a:endParaRPr 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4DBD731-88CE-43F8-9A5A-FB58CFE1C8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44409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7.jpe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8.jpeg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jpeg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jpeg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_Gradient_Warm Gra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Background pattern&#10;&#10;Description automatically generated">
            <a:extLst>
              <a:ext uri="{FF2B5EF4-FFF2-40B4-BE49-F238E27FC236}">
                <a16:creationId xmlns:a16="http://schemas.microsoft.com/office/drawing/2014/main" id="{036FF9EB-B253-A031-5115-CD24F226F9A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37" y="0"/>
            <a:ext cx="12188952" cy="6858351"/>
          </a:xfrm>
          <a:prstGeom prst="rect">
            <a:avLst/>
          </a:prstGeom>
        </p:spPr>
      </p:pic>
      <p:pic>
        <p:nvPicPr>
          <p:cNvPr id="7" name="MS logo gray - EMF">
            <a:extLst>
              <a:ext uri="{FF2B5EF4-FFF2-40B4-BE49-F238E27FC236}">
                <a16:creationId xmlns:a16="http://schemas.microsoft.com/office/drawing/2014/main" id="{1A134BE8-0BA3-4A4E-8C07-9127207B8A2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FEDF3DE4-8628-A0E3-0518-AA5354E77E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9912" y="2769057"/>
            <a:ext cx="8193024" cy="123110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b="0" i="0" spc="-50" baseline="0">
                <a:solidFill>
                  <a:schemeClr val="tx1"/>
                </a:solidFill>
                <a:latin typeface="Malgun Gothic" panose="020B0503020000020004" pitchFamily="34" charset="-127"/>
                <a:cs typeface="Pretendard" panose="02000503000000020004" pitchFamily="50" charset="-127"/>
              </a:defRPr>
            </a:lvl1pPr>
          </a:lstStyle>
          <a:p>
            <a:r>
              <a:rPr lang="en-US"/>
              <a:t>Event name or </a:t>
            </a:r>
            <a:br>
              <a:rPr lang="en-US"/>
            </a:br>
            <a:r>
              <a:rPr lang="en-US"/>
              <a:t>presentation title </a:t>
            </a:r>
          </a:p>
        </p:txBody>
      </p:sp>
      <p:sp>
        <p:nvSpPr>
          <p:cNvPr id="3" name="Subtitle">
            <a:extLst>
              <a:ext uri="{FF2B5EF4-FFF2-40B4-BE49-F238E27FC236}">
                <a16:creationId xmlns:a16="http://schemas.microsoft.com/office/drawing/2014/main" id="{AA1ADBE6-5E29-7A6B-E210-597F443C7BF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4215827"/>
            <a:ext cx="8193024" cy="246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Malgun Gothic" panose="020B0503020000020004" pitchFamily="34" charset="-127"/>
                <a:cs typeface="Pretendard" panose="02000503000000020004" pitchFamily="50" charset="-127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9F62B460-7838-D919-2107-2AE2DB807F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2042" y="6446520"/>
            <a:ext cx="1645920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000" spc="0" baseline="0">
                <a:solidFill>
                  <a:schemeClr val="tx1"/>
                </a:solidFill>
                <a:latin typeface="Malgun Gothic" panose="020B0503020000020004" pitchFamily="34" charset="-127"/>
                <a:cs typeface="Pretendard" panose="02000503000000020004" pitchFamily="50" charset="-127"/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E54E53D-428B-872F-679F-3347A7E78D4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471054" y="6446520"/>
            <a:ext cx="6336792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000" spc="0" baseline="0">
                <a:solidFill>
                  <a:schemeClr val="tx1"/>
                </a:solidFill>
                <a:latin typeface="Malgun Gothic" panose="020B0503020000020004" pitchFamily="34" charset="-127"/>
                <a:cs typeface="Pretendard" panose="02000503000000020004" pitchFamily="50" charset="-127"/>
              </a:defRPr>
            </a:lvl1pPr>
          </a:lstStyle>
          <a:p>
            <a:pPr lvl="0"/>
            <a:r>
              <a:rPr lang="en-US"/>
              <a:t>Microsoft confidential</a:t>
            </a:r>
          </a:p>
        </p:txBody>
      </p:sp>
    </p:spTree>
    <p:extLst>
      <p:ext uri="{BB962C8B-B14F-4D97-AF65-F5344CB8AC3E}">
        <p14:creationId xmlns:p14="http://schemas.microsoft.com/office/powerpoint/2010/main" val="17616676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450">
          <p15:clr>
            <a:srgbClr val="FBAE40"/>
          </p15:clr>
        </p15:guide>
        <p15:guide id="2" orient="horz" pos="2647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_Gradient_Orange_with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481BF483-DF16-C1FA-9EF4-7C28AF75E2F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D706A20D-6595-A60E-C56C-327354C21B7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9911" y="3384610"/>
            <a:ext cx="6949440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b="0" i="0" spc="-50" baseline="0">
                <a:solidFill>
                  <a:schemeClr val="tx1"/>
                </a:solidFill>
                <a:latin typeface="Malgun Gothic" panose="020B0503020000020004" pitchFamily="34" charset="-127"/>
                <a:cs typeface="Pretendard" panose="02000503000000020004" pitchFamily="50" charset="-127"/>
              </a:defRPr>
            </a:lvl1pPr>
          </a:lstStyle>
          <a:p>
            <a:r>
              <a:rPr lang="en-US"/>
              <a:t>Section divider title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3DD5C656-A67B-D995-3684-B7DA465FC13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4215828"/>
            <a:ext cx="6949440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Malgun Gothic" panose="020B0503020000020004" pitchFamily="34" charset="-127"/>
                <a:cs typeface="Pretendard" panose="02000503000000020004" pitchFamily="50" charset="-127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9E79D5A-6F2A-4695-B4B3-D65CC2234934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8077200" y="0"/>
            <a:ext cx="4114800" cy="6858000"/>
          </a:xfrm>
          <a:prstGeom prst="rect">
            <a:avLst/>
          </a:prstGeom>
          <a:solidFill>
            <a:srgbClr val="D9D9D6"/>
          </a:soli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b="1">
                <a:solidFill>
                  <a:srgbClr val="000000"/>
                </a:solidFill>
                <a:latin typeface="Malgun Gothic" panose="020B0503020000020004" pitchFamily="34" charset="-127"/>
                <a:cs typeface="Pretendard" panose="02000503000000020004" pitchFamily="50" charset="-127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5532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075">
          <p15:clr>
            <a:srgbClr val="FBAE40"/>
          </p15:clr>
        </p15:guide>
        <p15:guide id="2" orient="horz" pos="2450">
          <p15:clr>
            <a:srgbClr val="FBAE40"/>
          </p15:clr>
        </p15:guide>
        <p15:guide id="3" orient="horz" pos="2647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_1-column_Large typ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2" y="585216"/>
            <a:ext cx="8193024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Agenda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6407BFDD-926C-A843-EBF8-302E0C66AD3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4199" y="1589670"/>
            <a:ext cx="8193024" cy="646908"/>
          </a:xfrm>
          <a:prstGeom prst="rect">
            <a:avLst/>
          </a:prstGeom>
        </p:spPr>
        <p:txBody>
          <a:bodyPr/>
          <a:lstStyle>
            <a:lvl1pPr marL="514350" indent="-514350">
              <a:lnSpc>
                <a:spcPct val="150000"/>
              </a:lnSpc>
              <a:spcBef>
                <a:spcPts val="0"/>
              </a:spcBef>
              <a:buSzPct val="100000"/>
              <a:buFont typeface="+mj-lt"/>
              <a:buAutoNum type="arabicPeriod"/>
              <a:defRPr sz="3200" spc="-20" baseline="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add agenda items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A74B9B3-B225-C832-487C-1A47707E3F2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algun Gothic" panose="020B0503020000020004" pitchFamily="34" charset="-127"/>
              </a:defRPr>
            </a:lvl1pPr>
          </a:lstStyle>
          <a:p>
            <a:fld id="{EDC3539E-14C1-E64F-837C-70200C23A1A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8048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68" userDrawn="1">
          <p15:clr>
            <a:srgbClr val="954F72"/>
          </p15:clr>
        </p15:guide>
        <p15:guide id="7" pos="1556">
          <p15:clr>
            <a:srgbClr val="954F72"/>
          </p15:clr>
        </p15:guide>
        <p15:guide id="8" pos="1958" userDrawn="1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_2-colum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2" y="585216"/>
            <a:ext cx="8193024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Agenda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8D3AFA1B-C429-B83D-8D02-B5D2749675F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2137" y="2588260"/>
            <a:ext cx="3471863" cy="277320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200000"/>
              </a:lnSpc>
              <a:spcBef>
                <a:spcPts val="0"/>
              </a:spcBef>
              <a:buSzPct val="100000"/>
              <a:buFont typeface="+mj-lt"/>
              <a:buAutoNum type="arabicPeriod"/>
              <a:tabLst>
                <a:tab pos="457200" algn="l"/>
              </a:tabLst>
              <a:defRPr>
                <a:solidFill>
                  <a:schemeClr val="tx1"/>
                </a:solidFill>
              </a:defRPr>
            </a:lvl1pPr>
          </a:lstStyle>
          <a:p>
            <a:pPr marL="342900" marR="0" lvl="0" indent="-342900" algn="l" defTabSz="932742" rtl="0" eaLnBrk="1" fontAlgn="auto" latinLnBrk="0" hangingPunct="1">
              <a:lnSpc>
                <a:spcPct val="125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  <a:defRPr/>
            </a:pPr>
            <a:r>
              <a:rPr lang="en-US"/>
              <a:t>Click to add agenda items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55C1871A-6E6A-2788-D8A8-24520DF009E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56100" y="2588259"/>
            <a:ext cx="3478213" cy="277320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200000"/>
              </a:lnSpc>
              <a:spcBef>
                <a:spcPts val="0"/>
              </a:spcBef>
              <a:buSzPct val="100000"/>
              <a:buFont typeface="+mj-lt"/>
              <a:buAutoNum type="arabicPeriod"/>
              <a:defRPr>
                <a:solidFill>
                  <a:schemeClr val="tx1"/>
                </a:solidFill>
              </a:defRPr>
            </a:lvl1pPr>
          </a:lstStyle>
          <a:p>
            <a:pPr marL="342900" marR="0" lvl="0" indent="-342900" algn="l" defTabSz="932742" rtl="0" eaLnBrk="1" fontAlgn="auto" latinLnBrk="0" hangingPunct="1">
              <a:lnSpc>
                <a:spcPct val="125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  <a:defRPr/>
            </a:pPr>
            <a:r>
              <a:rPr lang="en-US"/>
              <a:t>Click to add agenda items</a:t>
            </a:r>
          </a:p>
        </p:txBody>
      </p:sp>
    </p:spTree>
    <p:extLst>
      <p:ext uri="{BB962C8B-B14F-4D97-AF65-F5344CB8AC3E}">
        <p14:creationId xmlns:p14="http://schemas.microsoft.com/office/powerpoint/2010/main" val="13042118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0" userDrawn="1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 userDrawn="1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12" userDrawn="1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2" userDrawn="1">
          <p15:clr>
            <a:srgbClr val="954F72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roster_5 member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9200AA5-534F-4DB2-99C4-BD7D13E704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9" name="Picture Placeholder 1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5271285-D493-2909-B8D0-4B64C7948B57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597395" y="2282265"/>
            <a:ext cx="1858900" cy="1858900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Malgun Gothic" panose="020B0503020000020004" pitchFamily="34" charset="-127"/>
                <a:cs typeface="Pretendard" panose="02000503000000020004" pitchFamily="50" charset="-127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1A">
            <a:extLst>
              <a:ext uri="{FF2B5EF4-FFF2-40B4-BE49-F238E27FC236}">
                <a16:creationId xmlns:a16="http://schemas.microsoft.com/office/drawing/2014/main" id="{69E33CF6-CE02-8191-5DAE-9DC52CCF231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84200" y="4527175"/>
            <a:ext cx="1885950" cy="246221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600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5" name="Text Placeholder 1B">
            <a:extLst>
              <a:ext uri="{FF2B5EF4-FFF2-40B4-BE49-F238E27FC236}">
                <a16:creationId xmlns:a16="http://schemas.microsoft.com/office/drawing/2014/main" id="{27D3EC30-FCEE-E7E9-9673-377FD5B34CCE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84200" y="4802686"/>
            <a:ext cx="1885950" cy="1846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  <p:sp>
        <p:nvSpPr>
          <p:cNvPr id="6" name="Text Placeholder 2A sub">
            <a:extLst>
              <a:ext uri="{FF2B5EF4-FFF2-40B4-BE49-F238E27FC236}">
                <a16:creationId xmlns:a16="http://schemas.microsoft.com/office/drawing/2014/main" id="{C52F3FEC-ED52-1E1B-FEC9-D7D1ED435F20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597395" y="5290479"/>
            <a:ext cx="1858900" cy="64633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Short bio or description (3-4 lines). Support text paragraph, bullets, or additional details</a:t>
            </a:r>
          </a:p>
          <a:p>
            <a:pPr lvl="0"/>
            <a:endParaRPr lang="en-US"/>
          </a:p>
        </p:txBody>
      </p:sp>
      <p:sp>
        <p:nvSpPr>
          <p:cNvPr id="10" name="Picture Placeholder 2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D0C1A78-6BFC-AA6D-9798-DE6EBCD398A3}"/>
              </a:ext>
            </a:extLst>
          </p:cNvPr>
          <p:cNvSpPr>
            <a:spLocks noGrp="1" noChangeAspect="1"/>
          </p:cNvSpPr>
          <p:nvPr>
            <p:ph type="pic" sz="quarter" idx="32" hasCustomPrompt="1"/>
          </p:nvPr>
        </p:nvSpPr>
        <p:spPr bwMode="ltGray">
          <a:xfrm>
            <a:off x="2885660" y="2282264"/>
            <a:ext cx="1858900" cy="1858900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Malgun Gothic" panose="020B0503020000020004" pitchFamily="34" charset="-127"/>
                <a:cs typeface="Pretendard" panose="02000503000000020004" pitchFamily="50" charset="-127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6" name="Text Placeholder 2A">
            <a:extLst>
              <a:ext uri="{FF2B5EF4-FFF2-40B4-BE49-F238E27FC236}">
                <a16:creationId xmlns:a16="http://schemas.microsoft.com/office/drawing/2014/main" id="{22528D89-CEB2-4983-ABCA-81A91C7DBC6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2895600" y="4527175"/>
            <a:ext cx="1885950" cy="246221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600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7" name="Text Placeholder 2B">
            <a:extLst>
              <a:ext uri="{FF2B5EF4-FFF2-40B4-BE49-F238E27FC236}">
                <a16:creationId xmlns:a16="http://schemas.microsoft.com/office/drawing/2014/main" id="{988B2881-77DC-1A2F-107B-57035EBD1E23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895600" y="4802686"/>
            <a:ext cx="1885950" cy="1846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  <p:sp>
        <p:nvSpPr>
          <p:cNvPr id="8" name="Text Placeholder 2A sub">
            <a:extLst>
              <a:ext uri="{FF2B5EF4-FFF2-40B4-BE49-F238E27FC236}">
                <a16:creationId xmlns:a16="http://schemas.microsoft.com/office/drawing/2014/main" id="{FE0BCAA1-F20A-0CFA-5AC9-055DC12ABD67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2900758" y="5290479"/>
            <a:ext cx="1858900" cy="64633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Short bio or description (3-4 lines). Support text paragraph, bullets, or additional details</a:t>
            </a:r>
          </a:p>
          <a:p>
            <a:pPr lvl="0"/>
            <a:endParaRPr lang="en-US"/>
          </a:p>
        </p:txBody>
      </p:sp>
      <p:sp>
        <p:nvSpPr>
          <p:cNvPr id="11" name="Picture Placeholder 3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FEBDD14-B587-CDA5-95F6-44538FE1C49C}"/>
              </a:ext>
            </a:extLst>
          </p:cNvPr>
          <p:cNvSpPr>
            <a:spLocks noGrp="1" noChangeAspect="1"/>
          </p:cNvSpPr>
          <p:nvPr>
            <p:ph type="pic" sz="quarter" idx="33" hasCustomPrompt="1"/>
          </p:nvPr>
        </p:nvSpPr>
        <p:spPr bwMode="ltGray">
          <a:xfrm>
            <a:off x="5206586" y="2282264"/>
            <a:ext cx="1858900" cy="1858900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Malgun Gothic" panose="020B0503020000020004" pitchFamily="34" charset="-127"/>
                <a:cs typeface="Pretendard" panose="02000503000000020004" pitchFamily="50" charset="-127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8" name="Text Placeholder 3A">
            <a:extLst>
              <a:ext uri="{FF2B5EF4-FFF2-40B4-BE49-F238E27FC236}">
                <a16:creationId xmlns:a16="http://schemas.microsoft.com/office/drawing/2014/main" id="{7F155CC7-5F74-3EC5-69FE-18623BEBC981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181600" y="4527175"/>
            <a:ext cx="1885950" cy="246221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600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9" name="Text Placeholder 3B">
            <a:extLst>
              <a:ext uri="{FF2B5EF4-FFF2-40B4-BE49-F238E27FC236}">
                <a16:creationId xmlns:a16="http://schemas.microsoft.com/office/drawing/2014/main" id="{A65117A9-00CA-B026-B5F8-28A6190FD25D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181600" y="4802686"/>
            <a:ext cx="1885950" cy="1846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  <p:sp>
        <p:nvSpPr>
          <p:cNvPr id="29" name="Text Placeholder 2A sub">
            <a:extLst>
              <a:ext uri="{FF2B5EF4-FFF2-40B4-BE49-F238E27FC236}">
                <a16:creationId xmlns:a16="http://schemas.microsoft.com/office/drawing/2014/main" id="{289A9AE8-EBC7-0EC4-72DB-47F17F26ADFC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5180970" y="5290479"/>
            <a:ext cx="1858900" cy="64633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Short bio or description (3-4 lines). Support text paragraph, bullets, or additional details</a:t>
            </a:r>
          </a:p>
          <a:p>
            <a:pPr lvl="0"/>
            <a:endParaRPr lang="en-US"/>
          </a:p>
        </p:txBody>
      </p:sp>
      <p:sp>
        <p:nvSpPr>
          <p:cNvPr id="12" name="Picture Placeholder 4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5464B59-7AE7-A605-E22D-D314BEDA3866}"/>
              </a:ext>
            </a:extLst>
          </p:cNvPr>
          <p:cNvSpPr>
            <a:spLocks noGrp="1" noChangeAspect="1"/>
          </p:cNvSpPr>
          <p:nvPr>
            <p:ph type="pic" sz="quarter" idx="34" hasCustomPrompt="1"/>
          </p:nvPr>
        </p:nvSpPr>
        <p:spPr bwMode="ltGray">
          <a:xfrm>
            <a:off x="7444409" y="2282264"/>
            <a:ext cx="1858900" cy="1858900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Malgun Gothic" panose="020B0503020000020004" pitchFamily="34" charset="-127"/>
                <a:cs typeface="Pretendard" panose="02000503000000020004" pitchFamily="50" charset="-127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20" name="Text Placeholder 4A">
            <a:extLst>
              <a:ext uri="{FF2B5EF4-FFF2-40B4-BE49-F238E27FC236}">
                <a16:creationId xmlns:a16="http://schemas.microsoft.com/office/drawing/2014/main" id="{7A6A4F37-A255-2C20-A048-E8875097C2A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453312" y="4527175"/>
            <a:ext cx="1885950" cy="246221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600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21" name="Text Placeholder 4B">
            <a:extLst>
              <a:ext uri="{FF2B5EF4-FFF2-40B4-BE49-F238E27FC236}">
                <a16:creationId xmlns:a16="http://schemas.microsoft.com/office/drawing/2014/main" id="{36635293-12C9-9787-FE93-1496939C8C5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53312" y="4802686"/>
            <a:ext cx="1885950" cy="1846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  <p:sp>
        <p:nvSpPr>
          <p:cNvPr id="30" name="Text Placeholder 2A sub">
            <a:extLst>
              <a:ext uri="{FF2B5EF4-FFF2-40B4-BE49-F238E27FC236}">
                <a16:creationId xmlns:a16="http://schemas.microsoft.com/office/drawing/2014/main" id="{1CE5E349-E2C2-B62B-6BC7-D0115872991F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7426459" y="5290479"/>
            <a:ext cx="1858900" cy="64633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Short bio or description (3-4 lines). Support text paragraph, bullets, or additional details</a:t>
            </a:r>
          </a:p>
          <a:p>
            <a:pPr lvl="0"/>
            <a:endParaRPr lang="en-US"/>
          </a:p>
        </p:txBody>
      </p:sp>
      <p:sp>
        <p:nvSpPr>
          <p:cNvPr id="13" name="Picture Placeholder 5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F75E86C-ECD1-BDC8-0943-DCE2B3FACB6C}"/>
              </a:ext>
            </a:extLst>
          </p:cNvPr>
          <p:cNvSpPr>
            <a:spLocks noGrp="1" noChangeAspect="1"/>
          </p:cNvSpPr>
          <p:nvPr>
            <p:ph type="pic" sz="quarter" idx="35" hasCustomPrompt="1"/>
          </p:nvPr>
        </p:nvSpPr>
        <p:spPr bwMode="ltGray">
          <a:xfrm>
            <a:off x="9732820" y="2282265"/>
            <a:ext cx="1858900" cy="1858900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Malgun Gothic" panose="020B0503020000020004" pitchFamily="34" charset="-127"/>
                <a:cs typeface="Pretendard" panose="02000503000000020004" pitchFamily="50" charset="-127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22" name="Text Placeholder 5A">
            <a:extLst>
              <a:ext uri="{FF2B5EF4-FFF2-40B4-BE49-F238E27FC236}">
                <a16:creationId xmlns:a16="http://schemas.microsoft.com/office/drawing/2014/main" id="{944DC697-F755-6838-B8CC-0A3E0EE7066C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9725024" y="4527175"/>
            <a:ext cx="1885950" cy="246221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600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23" name="Text Placeholder 5B">
            <a:extLst>
              <a:ext uri="{FF2B5EF4-FFF2-40B4-BE49-F238E27FC236}">
                <a16:creationId xmlns:a16="http://schemas.microsoft.com/office/drawing/2014/main" id="{2011B957-D1A2-2DAE-D594-2F0E38E21978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725024" y="4802686"/>
            <a:ext cx="1885950" cy="1846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  <p:sp>
        <p:nvSpPr>
          <p:cNvPr id="31" name="Text Placeholder 2A sub">
            <a:extLst>
              <a:ext uri="{FF2B5EF4-FFF2-40B4-BE49-F238E27FC236}">
                <a16:creationId xmlns:a16="http://schemas.microsoft.com/office/drawing/2014/main" id="{9E177AA9-B8CD-4FAB-41EF-487A1817117B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9729821" y="5290479"/>
            <a:ext cx="1858900" cy="64633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Short bio or description (3-4 lines). Support text paragraph, bullets, or additional details</a:t>
            </a:r>
          </a:p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7725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 userDrawn="1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4" userDrawn="1">
          <p15:clr>
            <a:srgbClr val="954F72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roster_Multiple team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80" name="Team 1">
            <a:extLst>
              <a:ext uri="{FF2B5EF4-FFF2-40B4-BE49-F238E27FC236}">
                <a16:creationId xmlns:a16="http://schemas.microsoft.com/office/drawing/2014/main" id="{EAC1260E-BA48-53D3-BF6A-F6A0DFCCE78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84200" y="2038192"/>
            <a:ext cx="1487488" cy="2462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Team</a:t>
            </a:r>
          </a:p>
        </p:txBody>
      </p:sp>
      <p:sp>
        <p:nvSpPr>
          <p:cNvPr id="58" name="Picture 1A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CF09008E-C8DA-8542-44BB-F1439E163666}"/>
              </a:ext>
            </a:extLst>
          </p:cNvPr>
          <p:cNvSpPr>
            <a:spLocks noGrp="1" noChangeAspect="1"/>
          </p:cNvSpPr>
          <p:nvPr>
            <p:ph type="pic" sz="quarter" idx="28"/>
          </p:nvPr>
        </p:nvSpPr>
        <p:spPr bwMode="ltGray">
          <a:xfrm>
            <a:off x="2179638" y="1752600"/>
            <a:ext cx="894113" cy="894113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Malgun Gothic" panose="020B0503020000020004" pitchFamily="34" charset="-127"/>
                <a:cs typeface="Pretendard" panose="02000503000000020004" pitchFamily="50" charset="-127"/>
              </a:defRPr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87" name="Text 1A">
            <a:extLst>
              <a:ext uri="{FF2B5EF4-FFF2-40B4-BE49-F238E27FC236}">
                <a16:creationId xmlns:a16="http://schemas.microsoft.com/office/drawing/2014/main" id="{D337A474-C652-3B0E-29FC-8E6BCEB708D7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3193643" y="1985962"/>
            <a:ext cx="1320481" cy="18573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88" name="Text 1A sub">
            <a:extLst>
              <a:ext uri="{FF2B5EF4-FFF2-40B4-BE49-F238E27FC236}">
                <a16:creationId xmlns:a16="http://schemas.microsoft.com/office/drawing/2014/main" id="{1F00B75E-01E0-5E87-E386-BDFC35FFFF8F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193643" y="2190035"/>
            <a:ext cx="1327370" cy="15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  <p:sp>
        <p:nvSpPr>
          <p:cNvPr id="62" name="Picture1B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CEACD9E7-51B8-5254-3686-175C5BB133DF}"/>
              </a:ext>
            </a:extLst>
          </p:cNvPr>
          <p:cNvSpPr>
            <a:spLocks noGrp="1" noChangeAspect="1"/>
          </p:cNvSpPr>
          <p:nvPr>
            <p:ph type="pic" sz="quarter" idx="32"/>
          </p:nvPr>
        </p:nvSpPr>
        <p:spPr bwMode="ltGray">
          <a:xfrm>
            <a:off x="4609587" y="1752600"/>
            <a:ext cx="894113" cy="894113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Malgun Gothic" panose="020B0503020000020004" pitchFamily="34" charset="-127"/>
                <a:cs typeface="Pretendard" panose="02000503000000020004" pitchFamily="50" charset="-127"/>
              </a:defRPr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109" name="Text Placeholder 1B">
            <a:extLst>
              <a:ext uri="{FF2B5EF4-FFF2-40B4-BE49-F238E27FC236}">
                <a16:creationId xmlns:a16="http://schemas.microsoft.com/office/drawing/2014/main" id="{A2873A7E-CEE4-0C4E-8167-6EF0987D2674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5627448" y="1985962"/>
            <a:ext cx="1320481" cy="18573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10" name="Text Placeholder 1B sub">
            <a:extLst>
              <a:ext uri="{FF2B5EF4-FFF2-40B4-BE49-F238E27FC236}">
                <a16:creationId xmlns:a16="http://schemas.microsoft.com/office/drawing/2014/main" id="{AB9871B7-8BB1-E459-64EE-59D815CD2383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5627448" y="2190035"/>
            <a:ext cx="1327370" cy="15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  <p:sp>
        <p:nvSpPr>
          <p:cNvPr id="66" name="Picture 1C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670E16F5-3AA1-FEA9-317D-C40075021B6D}"/>
              </a:ext>
            </a:extLst>
          </p:cNvPr>
          <p:cNvSpPr>
            <a:spLocks noGrp="1" noChangeAspect="1"/>
          </p:cNvSpPr>
          <p:nvPr>
            <p:ph type="pic" sz="quarter" idx="36"/>
          </p:nvPr>
        </p:nvSpPr>
        <p:spPr bwMode="ltGray">
          <a:xfrm>
            <a:off x="7049911" y="1752600"/>
            <a:ext cx="894113" cy="894113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Malgun Gothic" panose="020B0503020000020004" pitchFamily="34" charset="-127"/>
                <a:cs typeface="Pretendard" panose="02000503000000020004" pitchFamily="50" charset="-127"/>
              </a:defRPr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117" name="Text Placeholder 58">
            <a:extLst>
              <a:ext uri="{FF2B5EF4-FFF2-40B4-BE49-F238E27FC236}">
                <a16:creationId xmlns:a16="http://schemas.microsoft.com/office/drawing/2014/main" id="{68856651-193C-FF68-98C9-C951D0E77529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8057744" y="1985962"/>
            <a:ext cx="1320481" cy="18573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18" name="Text Placeholder 58">
            <a:extLst>
              <a:ext uri="{FF2B5EF4-FFF2-40B4-BE49-F238E27FC236}">
                <a16:creationId xmlns:a16="http://schemas.microsoft.com/office/drawing/2014/main" id="{FB65F947-C716-277E-9951-A3340251913A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8057744" y="2190035"/>
            <a:ext cx="1327370" cy="15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  <p:sp>
        <p:nvSpPr>
          <p:cNvPr id="78" name="Picture 1D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AF85CD8-23DF-4DD3-E38F-BC7907F52278}"/>
              </a:ext>
            </a:extLst>
          </p:cNvPr>
          <p:cNvSpPr>
            <a:spLocks noGrp="1" noChangeAspect="1"/>
          </p:cNvSpPr>
          <p:nvPr>
            <p:ph type="pic" sz="quarter" idx="40"/>
          </p:nvPr>
        </p:nvSpPr>
        <p:spPr bwMode="ltGray">
          <a:xfrm>
            <a:off x="9485490" y="1752600"/>
            <a:ext cx="894113" cy="894113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Malgun Gothic" panose="020B0503020000020004" pitchFamily="34" charset="-127"/>
                <a:cs typeface="Pretendard" panose="02000503000000020004" pitchFamily="50" charset="-127"/>
              </a:defRPr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125" name="Text Placeholder 58">
            <a:extLst>
              <a:ext uri="{FF2B5EF4-FFF2-40B4-BE49-F238E27FC236}">
                <a16:creationId xmlns:a16="http://schemas.microsoft.com/office/drawing/2014/main" id="{2F40174B-F79F-9DA2-D924-306D82B535A7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10478312" y="1985962"/>
            <a:ext cx="1320481" cy="18573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26" name="Text Placeholder 58">
            <a:extLst>
              <a:ext uri="{FF2B5EF4-FFF2-40B4-BE49-F238E27FC236}">
                <a16:creationId xmlns:a16="http://schemas.microsoft.com/office/drawing/2014/main" id="{AC4C1DAE-B629-901C-0D8E-C695BB26A8F8}"/>
              </a:ext>
            </a:extLst>
          </p:cNvPr>
          <p:cNvSpPr>
            <a:spLocks noGrp="1"/>
          </p:cNvSpPr>
          <p:nvPr>
            <p:ph type="body" sz="quarter" idx="70" hasCustomPrompt="1"/>
          </p:nvPr>
        </p:nvSpPr>
        <p:spPr>
          <a:xfrm>
            <a:off x="10478312" y="2190035"/>
            <a:ext cx="1327370" cy="15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2987D6A-0F2F-4E5F-3007-F11565E4BC07}"/>
              </a:ext>
            </a:extLst>
          </p:cNvPr>
          <p:cNvCxnSpPr>
            <a:cxnSpLocks/>
          </p:cNvCxnSpPr>
          <p:nvPr userDrawn="1"/>
        </p:nvCxnSpPr>
        <p:spPr>
          <a:xfrm>
            <a:off x="588662" y="2796209"/>
            <a:ext cx="1101467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am 2">
            <a:extLst>
              <a:ext uri="{FF2B5EF4-FFF2-40B4-BE49-F238E27FC236}">
                <a16:creationId xmlns:a16="http://schemas.microsoft.com/office/drawing/2014/main" id="{F05EC6DD-FD7C-4893-626E-18BCABF1A730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84200" y="3276600"/>
            <a:ext cx="1487488" cy="2462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Team</a:t>
            </a:r>
          </a:p>
        </p:txBody>
      </p:sp>
      <p:sp>
        <p:nvSpPr>
          <p:cNvPr id="52" name="Picture 2A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683265F-012D-6F07-2701-CE059692723B}"/>
              </a:ext>
            </a:extLst>
          </p:cNvPr>
          <p:cNvSpPr>
            <a:spLocks noGrp="1" noChangeAspect="1"/>
          </p:cNvSpPr>
          <p:nvPr>
            <p:ph type="pic" sz="quarter" idx="27"/>
          </p:nvPr>
        </p:nvSpPr>
        <p:spPr bwMode="ltGray">
          <a:xfrm>
            <a:off x="2179638" y="2949222"/>
            <a:ext cx="894113" cy="894113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Malgun Gothic" panose="020B0503020000020004" pitchFamily="34" charset="-127"/>
                <a:cs typeface="Pretendard" panose="02000503000000020004" pitchFamily="50" charset="-127"/>
              </a:defRPr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103" name="Text Placeholder 2A">
            <a:extLst>
              <a:ext uri="{FF2B5EF4-FFF2-40B4-BE49-F238E27FC236}">
                <a16:creationId xmlns:a16="http://schemas.microsoft.com/office/drawing/2014/main" id="{9AC7CBEF-A69C-1153-95E2-03B55A949BC6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3193643" y="3200400"/>
            <a:ext cx="1320481" cy="18573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04" name="Text Placeholder 2A sub">
            <a:extLst>
              <a:ext uri="{FF2B5EF4-FFF2-40B4-BE49-F238E27FC236}">
                <a16:creationId xmlns:a16="http://schemas.microsoft.com/office/drawing/2014/main" id="{18F72234-E1C0-2AE8-3856-A9DA5D3E2366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3193643" y="3404473"/>
            <a:ext cx="1327370" cy="15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  <p:sp>
        <p:nvSpPr>
          <p:cNvPr id="61" name="Picture 2B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86601BD-7BF4-FD32-0E9B-6603872589C2}"/>
              </a:ext>
            </a:extLst>
          </p:cNvPr>
          <p:cNvSpPr>
            <a:spLocks noGrp="1" noChangeAspect="1"/>
          </p:cNvSpPr>
          <p:nvPr>
            <p:ph type="pic" sz="quarter" idx="31"/>
          </p:nvPr>
        </p:nvSpPr>
        <p:spPr bwMode="ltGray">
          <a:xfrm>
            <a:off x="4609587" y="2949222"/>
            <a:ext cx="894113" cy="894113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Malgun Gothic" panose="020B0503020000020004" pitchFamily="34" charset="-127"/>
                <a:cs typeface="Pretendard" panose="02000503000000020004" pitchFamily="50" charset="-127"/>
              </a:defRPr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111" name="Text Placeholder 2B">
            <a:extLst>
              <a:ext uri="{FF2B5EF4-FFF2-40B4-BE49-F238E27FC236}">
                <a16:creationId xmlns:a16="http://schemas.microsoft.com/office/drawing/2014/main" id="{D256E125-F361-C485-DF03-CDF838C4C5D4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5627448" y="3200400"/>
            <a:ext cx="1320481" cy="18573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12" name="Text Placeholder 2B_sub">
            <a:extLst>
              <a:ext uri="{FF2B5EF4-FFF2-40B4-BE49-F238E27FC236}">
                <a16:creationId xmlns:a16="http://schemas.microsoft.com/office/drawing/2014/main" id="{F1DB8B55-ADB7-52BB-3EA5-71726CCBB1E1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5627448" y="3404473"/>
            <a:ext cx="1327370" cy="15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  <p:sp>
        <p:nvSpPr>
          <p:cNvPr id="65" name="Picture 2C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A2A2A427-02F5-F017-0838-E8FC6DFD9DCC}"/>
              </a:ext>
            </a:extLst>
          </p:cNvPr>
          <p:cNvSpPr>
            <a:spLocks noGrp="1" noChangeAspect="1"/>
          </p:cNvSpPr>
          <p:nvPr>
            <p:ph type="pic" sz="quarter" idx="35"/>
          </p:nvPr>
        </p:nvSpPr>
        <p:spPr bwMode="ltGray">
          <a:xfrm>
            <a:off x="7049911" y="2949222"/>
            <a:ext cx="894113" cy="894113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Malgun Gothic" panose="020B0503020000020004" pitchFamily="34" charset="-127"/>
                <a:cs typeface="Pretendard" panose="02000503000000020004" pitchFamily="50" charset="-127"/>
              </a:defRPr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119" name="Text Placeholder 58">
            <a:extLst>
              <a:ext uri="{FF2B5EF4-FFF2-40B4-BE49-F238E27FC236}">
                <a16:creationId xmlns:a16="http://schemas.microsoft.com/office/drawing/2014/main" id="{05DDA5ED-C3DB-E9E2-8971-D0105F3DD1BB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8057744" y="3200400"/>
            <a:ext cx="1320481" cy="18573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20" name="Text Placeholder 58">
            <a:extLst>
              <a:ext uri="{FF2B5EF4-FFF2-40B4-BE49-F238E27FC236}">
                <a16:creationId xmlns:a16="http://schemas.microsoft.com/office/drawing/2014/main" id="{0104D511-D561-3E1E-E563-D5816B57812C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8057744" y="3404473"/>
            <a:ext cx="1327370" cy="15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  <p:sp>
        <p:nvSpPr>
          <p:cNvPr id="77" name="Picture 2D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B58B8BD-A5A8-318B-F148-ECBE35A9C859}"/>
              </a:ext>
            </a:extLst>
          </p:cNvPr>
          <p:cNvSpPr>
            <a:spLocks noGrp="1" noChangeAspect="1"/>
          </p:cNvSpPr>
          <p:nvPr>
            <p:ph type="pic" sz="quarter" idx="39"/>
          </p:nvPr>
        </p:nvSpPr>
        <p:spPr bwMode="ltGray">
          <a:xfrm>
            <a:off x="9485490" y="2949222"/>
            <a:ext cx="894113" cy="894113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Malgun Gothic" panose="020B0503020000020004" pitchFamily="34" charset="-127"/>
                <a:cs typeface="Pretendard" panose="02000503000000020004" pitchFamily="50" charset="-127"/>
              </a:defRPr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127" name="Text Placeholder 58">
            <a:extLst>
              <a:ext uri="{FF2B5EF4-FFF2-40B4-BE49-F238E27FC236}">
                <a16:creationId xmlns:a16="http://schemas.microsoft.com/office/drawing/2014/main" id="{AC77C908-9B8C-7BC9-E855-60861BF60189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10478312" y="3200400"/>
            <a:ext cx="1320481" cy="18573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28" name="Text Placeholder 58">
            <a:extLst>
              <a:ext uri="{FF2B5EF4-FFF2-40B4-BE49-F238E27FC236}">
                <a16:creationId xmlns:a16="http://schemas.microsoft.com/office/drawing/2014/main" id="{2A31E680-8947-2CD1-1234-0D804919CD67}"/>
              </a:ext>
            </a:extLst>
          </p:cNvPr>
          <p:cNvSpPr>
            <a:spLocks noGrp="1"/>
          </p:cNvSpPr>
          <p:nvPr>
            <p:ph type="body" sz="quarter" idx="72" hasCustomPrompt="1"/>
          </p:nvPr>
        </p:nvSpPr>
        <p:spPr>
          <a:xfrm>
            <a:off x="10478312" y="3404473"/>
            <a:ext cx="1327370" cy="15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DC66D7B-06E6-2FE1-9070-DA44529047F6}"/>
              </a:ext>
            </a:extLst>
          </p:cNvPr>
          <p:cNvCxnSpPr>
            <a:cxnSpLocks/>
          </p:cNvCxnSpPr>
          <p:nvPr userDrawn="1"/>
        </p:nvCxnSpPr>
        <p:spPr>
          <a:xfrm>
            <a:off x="588662" y="3962400"/>
            <a:ext cx="1101467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am 3">
            <a:extLst>
              <a:ext uri="{FF2B5EF4-FFF2-40B4-BE49-F238E27FC236}">
                <a16:creationId xmlns:a16="http://schemas.microsoft.com/office/drawing/2014/main" id="{C9A48E5A-0196-C631-5677-E552C3FEB3E7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584200" y="4419600"/>
            <a:ext cx="1487488" cy="2462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Team</a:t>
            </a:r>
          </a:p>
        </p:txBody>
      </p:sp>
      <p:sp>
        <p:nvSpPr>
          <p:cNvPr id="46" name="Picture 3A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B8FDD32-8611-99C5-65AA-30B05B6B84E5}"/>
              </a:ext>
            </a:extLst>
          </p:cNvPr>
          <p:cNvSpPr>
            <a:spLocks noGrp="1" noChangeAspect="1"/>
          </p:cNvSpPr>
          <p:nvPr>
            <p:ph type="pic" sz="quarter" idx="26"/>
          </p:nvPr>
        </p:nvSpPr>
        <p:spPr bwMode="ltGray">
          <a:xfrm>
            <a:off x="2179638" y="4114800"/>
            <a:ext cx="894113" cy="894113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Malgun Gothic" panose="020B0503020000020004" pitchFamily="34" charset="-127"/>
                <a:cs typeface="Pretendard" panose="02000503000000020004" pitchFamily="50" charset="-127"/>
              </a:defRPr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105" name="Text Placeholder 3A">
            <a:extLst>
              <a:ext uri="{FF2B5EF4-FFF2-40B4-BE49-F238E27FC236}">
                <a16:creationId xmlns:a16="http://schemas.microsoft.com/office/drawing/2014/main" id="{AB41C42A-097D-F7C2-91BF-D2FDE2773E78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193643" y="4343400"/>
            <a:ext cx="1320481" cy="18573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06" name="Text Placeholder 3A sub">
            <a:extLst>
              <a:ext uri="{FF2B5EF4-FFF2-40B4-BE49-F238E27FC236}">
                <a16:creationId xmlns:a16="http://schemas.microsoft.com/office/drawing/2014/main" id="{E34BEA59-3674-ABE7-E437-F17A376FE64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3193643" y="4547473"/>
            <a:ext cx="1327370" cy="15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  <p:sp>
        <p:nvSpPr>
          <p:cNvPr id="60" name="Picture 3B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576858D-E43A-F58A-9786-696B6702B5D5}"/>
              </a:ext>
            </a:extLst>
          </p:cNvPr>
          <p:cNvSpPr>
            <a:spLocks noGrp="1" noChangeAspect="1"/>
          </p:cNvSpPr>
          <p:nvPr>
            <p:ph type="pic" sz="quarter" idx="30"/>
          </p:nvPr>
        </p:nvSpPr>
        <p:spPr bwMode="ltGray">
          <a:xfrm>
            <a:off x="4609587" y="4114800"/>
            <a:ext cx="894113" cy="894113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Malgun Gothic" panose="020B0503020000020004" pitchFamily="34" charset="-127"/>
                <a:cs typeface="Pretendard" panose="02000503000000020004" pitchFamily="50" charset="-127"/>
              </a:defRPr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113" name="Text Placeholder 3B">
            <a:extLst>
              <a:ext uri="{FF2B5EF4-FFF2-40B4-BE49-F238E27FC236}">
                <a16:creationId xmlns:a16="http://schemas.microsoft.com/office/drawing/2014/main" id="{4A30D761-3882-FCA7-7248-8122AADDA411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5627448" y="4343400"/>
            <a:ext cx="1320481" cy="18573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14" name="Text Placeholder 3B sub">
            <a:extLst>
              <a:ext uri="{FF2B5EF4-FFF2-40B4-BE49-F238E27FC236}">
                <a16:creationId xmlns:a16="http://schemas.microsoft.com/office/drawing/2014/main" id="{224312F0-9FF2-699F-BDB5-D290316F2A15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5627448" y="4547473"/>
            <a:ext cx="1327370" cy="15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  <p:sp>
        <p:nvSpPr>
          <p:cNvPr id="64" name="Picture 3C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C85BA239-1EC8-4FFB-7EB6-F28B89D75B63}"/>
              </a:ext>
            </a:extLst>
          </p:cNvPr>
          <p:cNvSpPr>
            <a:spLocks noGrp="1" noChangeAspect="1"/>
          </p:cNvSpPr>
          <p:nvPr>
            <p:ph type="pic" sz="quarter" idx="34"/>
          </p:nvPr>
        </p:nvSpPr>
        <p:spPr bwMode="ltGray">
          <a:xfrm>
            <a:off x="7049911" y="4114800"/>
            <a:ext cx="894113" cy="894113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Malgun Gothic" panose="020B0503020000020004" pitchFamily="34" charset="-127"/>
                <a:cs typeface="Pretendard" panose="02000503000000020004" pitchFamily="50" charset="-127"/>
              </a:defRPr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121" name="Text Placeholder 3C">
            <a:extLst>
              <a:ext uri="{FF2B5EF4-FFF2-40B4-BE49-F238E27FC236}">
                <a16:creationId xmlns:a16="http://schemas.microsoft.com/office/drawing/2014/main" id="{599F4DE5-344C-7327-0697-53FD699839F4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8057744" y="4343400"/>
            <a:ext cx="1320481" cy="18573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22" name="Text Placeholder 3C sub">
            <a:extLst>
              <a:ext uri="{FF2B5EF4-FFF2-40B4-BE49-F238E27FC236}">
                <a16:creationId xmlns:a16="http://schemas.microsoft.com/office/drawing/2014/main" id="{4151E608-DEC2-D4C7-825C-79D125D7F057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8057744" y="4547473"/>
            <a:ext cx="1327370" cy="15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  <p:sp>
        <p:nvSpPr>
          <p:cNvPr id="76" name="Picture 3D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034F797-5F7D-8132-4696-E98CCB6644C1}"/>
              </a:ext>
            </a:extLst>
          </p:cNvPr>
          <p:cNvSpPr>
            <a:spLocks noGrp="1" noChangeAspect="1"/>
          </p:cNvSpPr>
          <p:nvPr>
            <p:ph type="pic" sz="quarter" idx="38"/>
          </p:nvPr>
        </p:nvSpPr>
        <p:spPr bwMode="ltGray">
          <a:xfrm>
            <a:off x="9485490" y="4114800"/>
            <a:ext cx="894113" cy="894113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Malgun Gothic" panose="020B0503020000020004" pitchFamily="34" charset="-127"/>
                <a:cs typeface="Pretendard" panose="02000503000000020004" pitchFamily="50" charset="-127"/>
              </a:defRPr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129" name="Text Placeholder 3D">
            <a:extLst>
              <a:ext uri="{FF2B5EF4-FFF2-40B4-BE49-F238E27FC236}">
                <a16:creationId xmlns:a16="http://schemas.microsoft.com/office/drawing/2014/main" id="{5BCDC841-D733-3ACD-E114-E80A1848F100}"/>
              </a:ext>
            </a:extLst>
          </p:cNvPr>
          <p:cNvSpPr>
            <a:spLocks noGrp="1"/>
          </p:cNvSpPr>
          <p:nvPr>
            <p:ph type="body" sz="quarter" idx="73" hasCustomPrompt="1"/>
          </p:nvPr>
        </p:nvSpPr>
        <p:spPr>
          <a:xfrm>
            <a:off x="10478312" y="4343400"/>
            <a:ext cx="1320481" cy="18573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30" name="Text Placeholder 3D sub">
            <a:extLst>
              <a:ext uri="{FF2B5EF4-FFF2-40B4-BE49-F238E27FC236}">
                <a16:creationId xmlns:a16="http://schemas.microsoft.com/office/drawing/2014/main" id="{7C8FEFE3-14BE-A1C6-789C-EA608BCFFD42}"/>
              </a:ext>
            </a:extLst>
          </p:cNvPr>
          <p:cNvSpPr>
            <a:spLocks noGrp="1"/>
          </p:cNvSpPr>
          <p:nvPr>
            <p:ph type="body" sz="quarter" idx="74" hasCustomPrompt="1"/>
          </p:nvPr>
        </p:nvSpPr>
        <p:spPr>
          <a:xfrm>
            <a:off x="10478312" y="4547473"/>
            <a:ext cx="1327370" cy="15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ED415D4-7CA0-5BF6-343A-2CE47E7B2DCC}"/>
              </a:ext>
            </a:extLst>
          </p:cNvPr>
          <p:cNvCxnSpPr>
            <a:cxnSpLocks/>
          </p:cNvCxnSpPr>
          <p:nvPr userDrawn="1"/>
        </p:nvCxnSpPr>
        <p:spPr>
          <a:xfrm>
            <a:off x="588662" y="5128591"/>
            <a:ext cx="1101467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am 4">
            <a:extLst>
              <a:ext uri="{FF2B5EF4-FFF2-40B4-BE49-F238E27FC236}">
                <a16:creationId xmlns:a16="http://schemas.microsoft.com/office/drawing/2014/main" id="{8483B533-6533-C58C-1F46-518C95BF9FE0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569912" y="5619750"/>
            <a:ext cx="1487488" cy="2462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Team</a:t>
            </a:r>
          </a:p>
        </p:txBody>
      </p:sp>
      <p:sp>
        <p:nvSpPr>
          <p:cNvPr id="45" name="Picture 4A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71A4870-6F73-B3B1-A19E-89BA3CD5E445}"/>
              </a:ext>
            </a:extLst>
          </p:cNvPr>
          <p:cNvSpPr>
            <a:spLocks noGrp="1" noChangeAspect="1"/>
          </p:cNvSpPr>
          <p:nvPr>
            <p:ph type="pic" sz="quarter" idx="25"/>
          </p:nvPr>
        </p:nvSpPr>
        <p:spPr bwMode="ltGray">
          <a:xfrm>
            <a:off x="2179638" y="5280908"/>
            <a:ext cx="894113" cy="894113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Malgun Gothic" panose="020B0503020000020004" pitchFamily="34" charset="-127"/>
                <a:cs typeface="Pretendard" panose="02000503000000020004" pitchFamily="50" charset="-127"/>
              </a:defRPr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107" name="Text Placeholder 4A">
            <a:extLst>
              <a:ext uri="{FF2B5EF4-FFF2-40B4-BE49-F238E27FC236}">
                <a16:creationId xmlns:a16="http://schemas.microsoft.com/office/drawing/2014/main" id="{EA12E955-8C61-FED3-64F0-7AE1C5600085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3193643" y="5562600"/>
            <a:ext cx="1320481" cy="18573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08" name="Text Placeholder 4A sub">
            <a:extLst>
              <a:ext uri="{FF2B5EF4-FFF2-40B4-BE49-F238E27FC236}">
                <a16:creationId xmlns:a16="http://schemas.microsoft.com/office/drawing/2014/main" id="{F76A8EFA-ED1A-36C8-6A34-0D101214C582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3193643" y="5766673"/>
            <a:ext cx="1327370" cy="15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  <p:sp>
        <p:nvSpPr>
          <p:cNvPr id="59" name="Picture 4B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07027D0-5E09-4A2E-A37C-14CE61DF133A}"/>
              </a:ext>
            </a:extLst>
          </p:cNvPr>
          <p:cNvSpPr>
            <a:spLocks noGrp="1" noChangeAspect="1"/>
          </p:cNvSpPr>
          <p:nvPr>
            <p:ph type="pic" sz="quarter" idx="29"/>
          </p:nvPr>
        </p:nvSpPr>
        <p:spPr bwMode="ltGray">
          <a:xfrm>
            <a:off x="4609587" y="5280908"/>
            <a:ext cx="894113" cy="894113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Malgun Gothic" panose="020B0503020000020004" pitchFamily="34" charset="-127"/>
                <a:cs typeface="Pretendard" panose="02000503000000020004" pitchFamily="50" charset="-127"/>
              </a:defRPr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115" name="Text Placeholder 4B">
            <a:extLst>
              <a:ext uri="{FF2B5EF4-FFF2-40B4-BE49-F238E27FC236}">
                <a16:creationId xmlns:a16="http://schemas.microsoft.com/office/drawing/2014/main" id="{6B2538A4-AE65-94AB-59ED-3A361C12FF86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627448" y="5562600"/>
            <a:ext cx="1320481" cy="18573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16" name="Text Placeholder 4B sub">
            <a:extLst>
              <a:ext uri="{FF2B5EF4-FFF2-40B4-BE49-F238E27FC236}">
                <a16:creationId xmlns:a16="http://schemas.microsoft.com/office/drawing/2014/main" id="{607F8E2D-73E8-EC44-6221-78077345EA93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5627448" y="5766673"/>
            <a:ext cx="1327370" cy="15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  <p:sp>
        <p:nvSpPr>
          <p:cNvPr id="63" name="Picture 4C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ACBB3065-742E-D171-CED7-ECD8165B88F4}"/>
              </a:ext>
            </a:extLst>
          </p:cNvPr>
          <p:cNvSpPr>
            <a:spLocks noGrp="1" noChangeAspect="1"/>
          </p:cNvSpPr>
          <p:nvPr>
            <p:ph type="pic" sz="quarter" idx="33"/>
          </p:nvPr>
        </p:nvSpPr>
        <p:spPr bwMode="ltGray">
          <a:xfrm>
            <a:off x="7049911" y="5280908"/>
            <a:ext cx="894113" cy="894113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Malgun Gothic" panose="020B0503020000020004" pitchFamily="34" charset="-127"/>
                <a:cs typeface="Pretendard" panose="02000503000000020004" pitchFamily="50" charset="-127"/>
              </a:defRPr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123" name="Text Placeholder 4C">
            <a:extLst>
              <a:ext uri="{FF2B5EF4-FFF2-40B4-BE49-F238E27FC236}">
                <a16:creationId xmlns:a16="http://schemas.microsoft.com/office/drawing/2014/main" id="{77466272-A05D-FBB5-3703-BF2CDD8B65C4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8057744" y="5562600"/>
            <a:ext cx="1320481" cy="18573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24" name="Text Placeholder 4C sub">
            <a:extLst>
              <a:ext uri="{FF2B5EF4-FFF2-40B4-BE49-F238E27FC236}">
                <a16:creationId xmlns:a16="http://schemas.microsoft.com/office/drawing/2014/main" id="{A526625B-D047-0A06-742E-84796BB32F51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8057744" y="5766673"/>
            <a:ext cx="1327370" cy="15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  <p:sp>
        <p:nvSpPr>
          <p:cNvPr id="75" name="Picture 4D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E32B300-56A1-1A66-EF17-E967047D5382}"/>
              </a:ext>
            </a:extLst>
          </p:cNvPr>
          <p:cNvSpPr>
            <a:spLocks noGrp="1" noChangeAspect="1"/>
          </p:cNvSpPr>
          <p:nvPr>
            <p:ph type="pic" sz="quarter" idx="37"/>
          </p:nvPr>
        </p:nvSpPr>
        <p:spPr bwMode="ltGray">
          <a:xfrm>
            <a:off x="9485490" y="5280908"/>
            <a:ext cx="894113" cy="894113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Malgun Gothic" panose="020B0503020000020004" pitchFamily="34" charset="-127"/>
                <a:cs typeface="Pretendard" panose="02000503000000020004" pitchFamily="50" charset="-127"/>
              </a:defRPr>
            </a:lvl1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131" name="Text Placeholder 4D">
            <a:extLst>
              <a:ext uri="{FF2B5EF4-FFF2-40B4-BE49-F238E27FC236}">
                <a16:creationId xmlns:a16="http://schemas.microsoft.com/office/drawing/2014/main" id="{07A99D70-5C17-C524-9EBC-4C98D464B584}"/>
              </a:ext>
            </a:extLst>
          </p:cNvPr>
          <p:cNvSpPr>
            <a:spLocks noGrp="1"/>
          </p:cNvSpPr>
          <p:nvPr>
            <p:ph type="body" sz="quarter" idx="75" hasCustomPrompt="1"/>
          </p:nvPr>
        </p:nvSpPr>
        <p:spPr>
          <a:xfrm>
            <a:off x="10478312" y="5562600"/>
            <a:ext cx="1320481" cy="18573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32" name="Text Placeholder 4D sub">
            <a:extLst>
              <a:ext uri="{FF2B5EF4-FFF2-40B4-BE49-F238E27FC236}">
                <a16:creationId xmlns:a16="http://schemas.microsoft.com/office/drawing/2014/main" id="{BE4D6E36-DEBA-45E6-C716-D1CE351789B6}"/>
              </a:ext>
            </a:extLst>
          </p:cNvPr>
          <p:cNvSpPr>
            <a:spLocks noGrp="1"/>
          </p:cNvSpPr>
          <p:nvPr>
            <p:ph type="body" sz="quarter" idx="76" hasCustomPrompt="1"/>
          </p:nvPr>
        </p:nvSpPr>
        <p:spPr>
          <a:xfrm>
            <a:off x="10478312" y="5766673"/>
            <a:ext cx="1327370" cy="15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</p:spTree>
    <p:extLst>
      <p:ext uri="{BB962C8B-B14F-4D97-AF65-F5344CB8AC3E}">
        <p14:creationId xmlns:p14="http://schemas.microsoft.com/office/powerpoint/2010/main" val="19943199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 userDrawn="1">
          <p15:clr>
            <a:srgbClr val="954F72"/>
          </p15:clr>
        </p15:guide>
        <p15:guide id="5" pos="962" userDrawn="1">
          <p15:clr>
            <a:srgbClr val="954F72"/>
          </p15:clr>
        </p15:guide>
        <p15:guide id="6" pos="1372" userDrawn="1">
          <p15:clr>
            <a:srgbClr val="954F72"/>
          </p15:clr>
        </p15:guide>
        <p15:guide id="7" pos="1556" userDrawn="1">
          <p15:clr>
            <a:srgbClr val="954F72"/>
          </p15:clr>
        </p15:guide>
        <p15:guide id="8" pos="1966" userDrawn="1">
          <p15:clr>
            <a:srgbClr val="954F72"/>
          </p15:clr>
        </p15:guide>
        <p15:guide id="9" pos="2150" userDrawn="1">
          <p15:clr>
            <a:srgbClr val="954F72"/>
          </p15:clr>
        </p15:guide>
        <p15:guide id="10" pos="2560" userDrawn="1">
          <p15:clr>
            <a:srgbClr val="954F72"/>
          </p15:clr>
        </p15:guide>
        <p15:guide id="11" pos="2744" userDrawn="1">
          <p15:clr>
            <a:srgbClr val="954F72"/>
          </p15:clr>
        </p15:guide>
        <p15:guide id="12" pos="3153" userDrawn="1">
          <p15:clr>
            <a:srgbClr val="954F72"/>
          </p15:clr>
        </p15:guide>
        <p15:guide id="13" pos="3338" userDrawn="1">
          <p15:clr>
            <a:srgbClr val="954F72"/>
          </p15:clr>
        </p15:guide>
        <p15:guide id="14" pos="3747" userDrawn="1">
          <p15:clr>
            <a:srgbClr val="954F72"/>
          </p15:clr>
        </p15:guide>
        <p15:guide id="15" pos="3932" userDrawn="1">
          <p15:clr>
            <a:srgbClr val="954F72"/>
          </p15:clr>
        </p15:guide>
        <p15:guide id="16" pos="4341" userDrawn="1">
          <p15:clr>
            <a:srgbClr val="954F72"/>
          </p15:clr>
        </p15:guide>
        <p15:guide id="17" pos="4526" userDrawn="1">
          <p15:clr>
            <a:srgbClr val="954F72"/>
          </p15:clr>
        </p15:guide>
        <p15:guide id="18" pos="4935" userDrawn="1">
          <p15:clr>
            <a:srgbClr val="954F72"/>
          </p15:clr>
        </p15:guide>
        <p15:guide id="19" pos="5120" userDrawn="1">
          <p15:clr>
            <a:srgbClr val="954F72"/>
          </p15:clr>
        </p15:guide>
        <p15:guide id="20" pos="5529" userDrawn="1">
          <p15:clr>
            <a:srgbClr val="954F72"/>
          </p15:clr>
        </p15:guide>
        <p15:guide id="21" pos="5713" userDrawn="1">
          <p15:clr>
            <a:srgbClr val="954F72"/>
          </p15:clr>
        </p15:guide>
        <p15:guide id="22" pos="6123" userDrawn="1">
          <p15:clr>
            <a:srgbClr val="954F72"/>
          </p15:clr>
        </p15:guide>
        <p15:guide id="23" pos="6307" userDrawn="1">
          <p15:clr>
            <a:srgbClr val="954F72"/>
          </p15:clr>
        </p15:guide>
        <p15:guide id="24" pos="6717" userDrawn="1">
          <p15:clr>
            <a:srgbClr val="954F72"/>
          </p15:clr>
        </p15:guide>
        <p15:guide id="25" pos="6901" userDrawn="1">
          <p15:clr>
            <a:srgbClr val="954F72"/>
          </p15:clr>
        </p15:guide>
        <p15:guide id="30" orient="horz" pos="812" userDrawn="1">
          <p15:clr>
            <a:srgbClr val="954F72"/>
          </p15:clr>
        </p15:guide>
        <p15:guide id="31" orient="horz" pos="996" userDrawn="1">
          <p15:clr>
            <a:srgbClr val="954F72"/>
          </p15:clr>
        </p15:guide>
        <p15:guide id="32" orient="horz" pos="1440" userDrawn="1">
          <p15:clr>
            <a:srgbClr val="954F72"/>
          </p15:clr>
        </p15:guide>
        <p15:guide id="33" orient="horz" pos="1624" userDrawn="1">
          <p15:clr>
            <a:srgbClr val="954F72"/>
          </p15:clr>
        </p15:guide>
        <p15:guide id="34" orient="horz" pos="2067" userDrawn="1">
          <p15:clr>
            <a:srgbClr val="954F72"/>
          </p15:clr>
        </p15:guide>
        <p15:guide id="35" orient="horz" pos="2252" userDrawn="1">
          <p15:clr>
            <a:srgbClr val="954F72"/>
          </p15:clr>
        </p15:guide>
        <p15:guide id="36" orient="horz" pos="2695" userDrawn="1">
          <p15:clr>
            <a:srgbClr val="954F72"/>
          </p15:clr>
        </p15:guide>
        <p15:guide id="37" orient="horz" pos="2880" userDrawn="1">
          <p15:clr>
            <a:srgbClr val="954F72"/>
          </p15:clr>
        </p15:guide>
        <p15:guide id="38" orient="horz" pos="3323" userDrawn="1">
          <p15:clr>
            <a:srgbClr val="954F72"/>
          </p15:clr>
        </p15:guide>
        <p15:guide id="39" orient="horz" pos="3507" userDrawn="1">
          <p15:clr>
            <a:srgbClr val="954F72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page_Big headlin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E59AFC-909D-1098-D672-A384B97467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5081" y="2448062"/>
            <a:ext cx="10430257" cy="1015663"/>
          </a:xfrm>
        </p:spPr>
        <p:txBody>
          <a:bodyPr anchor="b" anchorCtr="0"/>
          <a:lstStyle>
            <a:lvl1pPr>
              <a:defRPr sz="6600" spc="-100" baseline="0">
                <a:latin typeface="Malgun Gothic" panose="020B0503020000020004" pitchFamily="34" charset="-127"/>
              </a:defRPr>
            </a:lvl1pPr>
          </a:lstStyle>
          <a:p>
            <a:r>
              <a:rPr lang="en-US"/>
              <a:t>Big headline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EAE3F76B-93DD-2A11-C7C5-3051EECE977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89" y="4278313"/>
            <a:ext cx="5055459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7477A8E4-EDF0-DDB3-8098-28D44E2342D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46409" y="4278313"/>
            <a:ext cx="5055459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</p:txBody>
      </p:sp>
    </p:spTree>
    <p:extLst>
      <p:ext uri="{BB962C8B-B14F-4D97-AF65-F5344CB8AC3E}">
        <p14:creationId xmlns:p14="http://schemas.microsoft.com/office/powerpoint/2010/main" val="40450991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68" userDrawn="1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36" userDrawn="1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_Yellow">
    <p:bg>
      <p:bgPr>
        <a:solidFill>
          <a:srgbClr val="FEE39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0F302E5-E8C0-47EB-D34E-4616AC830D7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25000"/>
            <a:alphaModFix amt="30000"/>
          </a:blip>
          <a:stretch>
            <a:fillRect/>
          </a:stretch>
        </p:blipFill>
        <p:spPr>
          <a:xfrm>
            <a:off x="720939" y="-1430212"/>
            <a:ext cx="6490706" cy="47432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8068E63-4A09-0712-0A67-27152034AB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25000"/>
            <a:alphaModFix amt="30000"/>
          </a:blip>
          <a:stretch>
            <a:fillRect/>
          </a:stretch>
        </p:blipFill>
        <p:spPr>
          <a:xfrm rot="10800000">
            <a:off x="8186352" y="3860767"/>
            <a:ext cx="4624669" cy="3379567"/>
          </a:xfrm>
          <a:prstGeom prst="rect">
            <a:avLst/>
          </a:prstGeom>
        </p:spPr>
      </p:pic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FF66A1E9-95A5-06A0-C094-C7229E07CE4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534883" y="2624554"/>
            <a:ext cx="9144000" cy="615553"/>
          </a:xfrm>
          <a:prstGeom prst="rect">
            <a:avLst/>
          </a:prstGeo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4000" b="0" i="0" spc="-50" baseline="0">
                <a:solidFill>
                  <a:schemeClr val="tx1"/>
                </a:solidFill>
                <a:latin typeface="Malgun Gothic" panose="020B0503020000020004" pitchFamily="34" charset="-127"/>
                <a:cs typeface="Pretendard" panose="02000503000000020004" pitchFamily="50" charset="-127"/>
              </a:defRPr>
            </a:lvl1pPr>
            <a:lvl2pPr>
              <a:defRPr sz="4200">
                <a:solidFill>
                  <a:srgbClr val="F4F4F7"/>
                </a:solidFill>
              </a:defRPr>
            </a:lvl2pPr>
            <a:lvl3pPr>
              <a:defRPr sz="4200">
                <a:solidFill>
                  <a:srgbClr val="F4F4F7"/>
                </a:solidFill>
              </a:defRPr>
            </a:lvl3pPr>
            <a:lvl4pPr>
              <a:defRPr sz="4200">
                <a:solidFill>
                  <a:srgbClr val="F4F4F7"/>
                </a:solidFill>
              </a:defRPr>
            </a:lvl4pPr>
            <a:lvl5pPr>
              <a:defRPr sz="4200">
                <a:solidFill>
                  <a:srgbClr val="F4F4F7"/>
                </a:solidFill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Text Placeholder 14">
            <a:extLst>
              <a:ext uri="{FF2B5EF4-FFF2-40B4-BE49-F238E27FC236}">
                <a16:creationId xmlns:a16="http://schemas.microsoft.com/office/drawing/2014/main" id="{B6545042-8344-3278-2EBA-0B243B20E24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534883" y="4711980"/>
            <a:ext cx="9144000" cy="24622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5F1401AC-EF5B-A19F-A1B8-BE94B10D3A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534883" y="5010912"/>
            <a:ext cx="9144000" cy="18466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24434985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 userDrawn="1">
          <p15:clr>
            <a:srgbClr val="954F72"/>
          </p15:clr>
        </p15:guide>
        <p15:guide id="5" pos="962" userDrawn="1">
          <p15:clr>
            <a:srgbClr val="954F72"/>
          </p15:clr>
        </p15:guide>
        <p15:guide id="6" pos="1372" userDrawn="1">
          <p15:clr>
            <a:srgbClr val="954F72"/>
          </p15:clr>
        </p15:guide>
        <p15:guide id="7" pos="1556" userDrawn="1">
          <p15:clr>
            <a:srgbClr val="954F72"/>
          </p15:clr>
        </p15:guide>
        <p15:guide id="8" pos="1966" userDrawn="1">
          <p15:clr>
            <a:srgbClr val="954F72"/>
          </p15:clr>
        </p15:guide>
        <p15:guide id="9" pos="2150" userDrawn="1">
          <p15:clr>
            <a:srgbClr val="954F72"/>
          </p15:clr>
        </p15:guide>
        <p15:guide id="10" pos="2560" userDrawn="1">
          <p15:clr>
            <a:srgbClr val="954F72"/>
          </p15:clr>
        </p15:guide>
        <p15:guide id="11" pos="2744" userDrawn="1">
          <p15:clr>
            <a:srgbClr val="954F72"/>
          </p15:clr>
        </p15:guide>
        <p15:guide id="12" pos="3153" userDrawn="1">
          <p15:clr>
            <a:srgbClr val="954F72"/>
          </p15:clr>
        </p15:guide>
        <p15:guide id="13" pos="3338" userDrawn="1">
          <p15:clr>
            <a:srgbClr val="954F72"/>
          </p15:clr>
        </p15:guide>
        <p15:guide id="14" pos="3747" userDrawn="1">
          <p15:clr>
            <a:srgbClr val="954F72"/>
          </p15:clr>
        </p15:guide>
        <p15:guide id="15" pos="3932" userDrawn="1">
          <p15:clr>
            <a:srgbClr val="954F72"/>
          </p15:clr>
        </p15:guide>
        <p15:guide id="16" pos="4341" userDrawn="1">
          <p15:clr>
            <a:srgbClr val="954F72"/>
          </p15:clr>
        </p15:guide>
        <p15:guide id="17" pos="4526" userDrawn="1">
          <p15:clr>
            <a:srgbClr val="954F72"/>
          </p15:clr>
        </p15:guide>
        <p15:guide id="18" pos="4935" userDrawn="1">
          <p15:clr>
            <a:srgbClr val="954F72"/>
          </p15:clr>
        </p15:guide>
        <p15:guide id="19" pos="5120" userDrawn="1">
          <p15:clr>
            <a:srgbClr val="954F72"/>
          </p15:clr>
        </p15:guide>
        <p15:guide id="20" pos="5529" userDrawn="1">
          <p15:clr>
            <a:srgbClr val="954F72"/>
          </p15:clr>
        </p15:guide>
        <p15:guide id="21" pos="5713" userDrawn="1">
          <p15:clr>
            <a:srgbClr val="954F72"/>
          </p15:clr>
        </p15:guide>
        <p15:guide id="22" pos="6123" userDrawn="1">
          <p15:clr>
            <a:srgbClr val="954F72"/>
          </p15:clr>
        </p15:guide>
        <p15:guide id="23" pos="6307" userDrawn="1">
          <p15:clr>
            <a:srgbClr val="954F72"/>
          </p15:clr>
        </p15:guide>
        <p15:guide id="24" pos="6717" userDrawn="1">
          <p15:clr>
            <a:srgbClr val="954F72"/>
          </p15:clr>
        </p15:guide>
        <p15:guide id="25" pos="6901" userDrawn="1">
          <p15:clr>
            <a:srgbClr val="954F72"/>
          </p15:clr>
        </p15:guide>
        <p15:guide id="30" orient="horz" pos="812" userDrawn="1">
          <p15:clr>
            <a:srgbClr val="954F72"/>
          </p15:clr>
        </p15:guide>
        <p15:guide id="31" orient="horz" pos="996" userDrawn="1">
          <p15:clr>
            <a:srgbClr val="954F72"/>
          </p15:clr>
        </p15:guide>
        <p15:guide id="32" orient="horz" pos="1440" userDrawn="1">
          <p15:clr>
            <a:srgbClr val="954F72"/>
          </p15:clr>
        </p15:guide>
        <p15:guide id="33" orient="horz" pos="1624" userDrawn="1">
          <p15:clr>
            <a:srgbClr val="954F72"/>
          </p15:clr>
        </p15:guide>
        <p15:guide id="34" orient="horz" pos="2067" userDrawn="1">
          <p15:clr>
            <a:srgbClr val="954F72"/>
          </p15:clr>
        </p15:guide>
        <p15:guide id="35" orient="horz" pos="2252" userDrawn="1">
          <p15:clr>
            <a:srgbClr val="954F72"/>
          </p15:clr>
        </p15:guide>
        <p15:guide id="36" orient="horz" pos="2695" userDrawn="1">
          <p15:clr>
            <a:srgbClr val="954F72"/>
          </p15:clr>
        </p15:guide>
        <p15:guide id="37" orient="horz" pos="2880" userDrawn="1">
          <p15:clr>
            <a:srgbClr val="954F72"/>
          </p15:clr>
        </p15:guide>
        <p15:guide id="38" orient="horz" pos="3323" userDrawn="1">
          <p15:clr>
            <a:srgbClr val="954F72"/>
          </p15:clr>
        </p15:guide>
        <p15:guide id="39" orient="horz" pos="3507" userDrawn="1">
          <p15:clr>
            <a:srgbClr val="954F72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_Purple">
    <p:bg>
      <p:bgPr>
        <a:solidFill>
          <a:srgbClr val="D59E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050DF2A-4008-7ADC-F1B1-AEF3EC3F4AE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25000"/>
            <a:alphaModFix amt="20000"/>
          </a:blip>
          <a:stretch>
            <a:fillRect/>
          </a:stretch>
        </p:blipFill>
        <p:spPr>
          <a:xfrm>
            <a:off x="720939" y="-1430212"/>
            <a:ext cx="6490706" cy="47432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8068E63-4A09-0712-0A67-27152034AB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25000"/>
            <a:alphaModFix amt="20000"/>
          </a:blip>
          <a:stretch>
            <a:fillRect/>
          </a:stretch>
        </p:blipFill>
        <p:spPr>
          <a:xfrm rot="10800000">
            <a:off x="8186352" y="3860767"/>
            <a:ext cx="4624669" cy="3379567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A38BF3-461B-6400-1B26-8D07051B435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534883" y="2624554"/>
            <a:ext cx="9144000" cy="615553"/>
          </a:xfrm>
          <a:prstGeom prst="rect">
            <a:avLst/>
          </a:prstGeo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4000" b="0" i="0" spc="-50" baseline="0">
                <a:solidFill>
                  <a:schemeClr val="tx1"/>
                </a:solidFill>
                <a:latin typeface="Malgun Gothic" panose="020B0503020000020004" pitchFamily="34" charset="-127"/>
                <a:cs typeface="Pretendard" panose="02000503000000020004" pitchFamily="50" charset="-127"/>
              </a:defRPr>
            </a:lvl1pPr>
            <a:lvl2pPr>
              <a:defRPr sz="4200">
                <a:solidFill>
                  <a:srgbClr val="F4F4F7"/>
                </a:solidFill>
              </a:defRPr>
            </a:lvl2pPr>
            <a:lvl3pPr>
              <a:defRPr sz="4200">
                <a:solidFill>
                  <a:srgbClr val="F4F4F7"/>
                </a:solidFill>
              </a:defRPr>
            </a:lvl3pPr>
            <a:lvl4pPr>
              <a:defRPr sz="4200">
                <a:solidFill>
                  <a:srgbClr val="F4F4F7"/>
                </a:solidFill>
              </a:defRPr>
            </a:lvl4pPr>
            <a:lvl5pPr>
              <a:defRPr sz="4200">
                <a:solidFill>
                  <a:srgbClr val="F4F4F7"/>
                </a:solidFill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Text Placeholder 14">
            <a:extLst>
              <a:ext uri="{FF2B5EF4-FFF2-40B4-BE49-F238E27FC236}">
                <a16:creationId xmlns:a16="http://schemas.microsoft.com/office/drawing/2014/main" id="{03018848-9AD6-5849-C1DB-16DE29D7814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534883" y="4711980"/>
            <a:ext cx="9144000" cy="24622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D48EEBB1-A8CF-EF07-8131-862FA4258F5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536192" y="5010912"/>
            <a:ext cx="9144000" cy="18466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34520592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 userDrawn="1">
          <p15:clr>
            <a:srgbClr val="954F72"/>
          </p15:clr>
        </p15:guide>
        <p15:guide id="5" pos="962" userDrawn="1">
          <p15:clr>
            <a:srgbClr val="954F72"/>
          </p15:clr>
        </p15:guide>
        <p15:guide id="6" pos="1372" userDrawn="1">
          <p15:clr>
            <a:srgbClr val="954F72"/>
          </p15:clr>
        </p15:guide>
        <p15:guide id="7" pos="1556" userDrawn="1">
          <p15:clr>
            <a:srgbClr val="954F72"/>
          </p15:clr>
        </p15:guide>
        <p15:guide id="8" pos="1966" userDrawn="1">
          <p15:clr>
            <a:srgbClr val="954F72"/>
          </p15:clr>
        </p15:guide>
        <p15:guide id="9" pos="2150" userDrawn="1">
          <p15:clr>
            <a:srgbClr val="954F72"/>
          </p15:clr>
        </p15:guide>
        <p15:guide id="10" pos="2560" userDrawn="1">
          <p15:clr>
            <a:srgbClr val="954F72"/>
          </p15:clr>
        </p15:guide>
        <p15:guide id="11" pos="2744" userDrawn="1">
          <p15:clr>
            <a:srgbClr val="954F72"/>
          </p15:clr>
        </p15:guide>
        <p15:guide id="12" pos="3153" userDrawn="1">
          <p15:clr>
            <a:srgbClr val="954F72"/>
          </p15:clr>
        </p15:guide>
        <p15:guide id="13" pos="3338" userDrawn="1">
          <p15:clr>
            <a:srgbClr val="954F72"/>
          </p15:clr>
        </p15:guide>
        <p15:guide id="14" pos="3747" userDrawn="1">
          <p15:clr>
            <a:srgbClr val="954F72"/>
          </p15:clr>
        </p15:guide>
        <p15:guide id="15" pos="3932" userDrawn="1">
          <p15:clr>
            <a:srgbClr val="954F72"/>
          </p15:clr>
        </p15:guide>
        <p15:guide id="16" pos="4341" userDrawn="1">
          <p15:clr>
            <a:srgbClr val="954F72"/>
          </p15:clr>
        </p15:guide>
        <p15:guide id="17" pos="4526" userDrawn="1">
          <p15:clr>
            <a:srgbClr val="954F72"/>
          </p15:clr>
        </p15:guide>
        <p15:guide id="18" pos="4935" userDrawn="1">
          <p15:clr>
            <a:srgbClr val="954F72"/>
          </p15:clr>
        </p15:guide>
        <p15:guide id="19" pos="5120" userDrawn="1">
          <p15:clr>
            <a:srgbClr val="954F72"/>
          </p15:clr>
        </p15:guide>
        <p15:guide id="20" pos="5529" userDrawn="1">
          <p15:clr>
            <a:srgbClr val="954F72"/>
          </p15:clr>
        </p15:guide>
        <p15:guide id="21" pos="5713" userDrawn="1">
          <p15:clr>
            <a:srgbClr val="954F72"/>
          </p15:clr>
        </p15:guide>
        <p15:guide id="22" pos="6123" userDrawn="1">
          <p15:clr>
            <a:srgbClr val="954F72"/>
          </p15:clr>
        </p15:guide>
        <p15:guide id="23" pos="6307" userDrawn="1">
          <p15:clr>
            <a:srgbClr val="954F72"/>
          </p15:clr>
        </p15:guide>
        <p15:guide id="24" pos="6717" userDrawn="1">
          <p15:clr>
            <a:srgbClr val="954F72"/>
          </p15:clr>
        </p15:guide>
        <p15:guide id="25" pos="6901" userDrawn="1">
          <p15:clr>
            <a:srgbClr val="954F72"/>
          </p15:clr>
        </p15:guide>
        <p15:guide id="30" orient="horz" pos="812" userDrawn="1">
          <p15:clr>
            <a:srgbClr val="954F72"/>
          </p15:clr>
        </p15:guide>
        <p15:guide id="31" orient="horz" pos="996" userDrawn="1">
          <p15:clr>
            <a:srgbClr val="954F72"/>
          </p15:clr>
        </p15:guide>
        <p15:guide id="32" orient="horz" pos="1440" userDrawn="1">
          <p15:clr>
            <a:srgbClr val="954F72"/>
          </p15:clr>
        </p15:guide>
        <p15:guide id="33" orient="horz" pos="1624" userDrawn="1">
          <p15:clr>
            <a:srgbClr val="954F72"/>
          </p15:clr>
        </p15:guide>
        <p15:guide id="34" orient="horz" pos="2067" userDrawn="1">
          <p15:clr>
            <a:srgbClr val="954F72"/>
          </p15:clr>
        </p15:guide>
        <p15:guide id="35" orient="horz" pos="2252" userDrawn="1">
          <p15:clr>
            <a:srgbClr val="954F72"/>
          </p15:clr>
        </p15:guide>
        <p15:guide id="36" orient="horz" pos="2695" userDrawn="1">
          <p15:clr>
            <a:srgbClr val="954F72"/>
          </p15:clr>
        </p15:guide>
        <p15:guide id="37" orient="horz" pos="2880" userDrawn="1">
          <p15:clr>
            <a:srgbClr val="954F72"/>
          </p15:clr>
        </p15:guide>
        <p15:guide id="38" orient="horz" pos="3323" userDrawn="1">
          <p15:clr>
            <a:srgbClr val="954F72"/>
          </p15:clr>
        </p15:guide>
        <p15:guide id="39" orient="horz" pos="3507" userDrawn="1">
          <p15:clr>
            <a:srgbClr val="954F72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column_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05B49E74-D3F8-9BC9-0A3F-F524E6C5A41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89" y="1591056"/>
            <a:ext cx="8193024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</p:txBody>
      </p:sp>
    </p:spTree>
    <p:extLst>
      <p:ext uri="{BB962C8B-B14F-4D97-AF65-F5344CB8AC3E}">
        <p14:creationId xmlns:p14="http://schemas.microsoft.com/office/powerpoint/2010/main" val="33735694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28" orient="horz" pos="4320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-column_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A790AA64-2857-089A-38D7-2F214254E96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84199" y="1594155"/>
            <a:ext cx="8196463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55AAAF14-6312-27D6-344A-FC49DD3F111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2085764"/>
            <a:ext cx="8193024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</p:txBody>
      </p:sp>
    </p:spTree>
    <p:extLst>
      <p:ext uri="{BB962C8B-B14F-4D97-AF65-F5344CB8AC3E}">
        <p14:creationId xmlns:p14="http://schemas.microsoft.com/office/powerpoint/2010/main" val="18618332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28" orient="horz" pos="4320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Gradient_Oran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Background pattern&#10;&#10;Description automatically generated">
            <a:extLst>
              <a:ext uri="{FF2B5EF4-FFF2-40B4-BE49-F238E27FC236}">
                <a16:creationId xmlns:a16="http://schemas.microsoft.com/office/drawing/2014/main" id="{76085746-D4D5-E4B5-9EA8-ABCD80DC3F4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MS logo gray - EMF">
            <a:extLst>
              <a:ext uri="{FF2B5EF4-FFF2-40B4-BE49-F238E27FC236}">
                <a16:creationId xmlns:a16="http://schemas.microsoft.com/office/drawing/2014/main" id="{1A134BE8-0BA3-4A4E-8C07-9127207B8A2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9FF709-91C1-4573-83A1-5F07DB1F50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9912" y="2769057"/>
            <a:ext cx="8193024" cy="123110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b="0" i="0" spc="-50" baseline="0">
                <a:solidFill>
                  <a:schemeClr val="tx1"/>
                </a:solidFill>
                <a:latin typeface="Malgun Gothic" panose="020B0503020000020004" pitchFamily="34" charset="-127"/>
                <a:cs typeface="Pretendard" panose="02000503000000020004" pitchFamily="50" charset="-127"/>
              </a:defRPr>
            </a:lvl1pPr>
          </a:lstStyle>
          <a:p>
            <a:r>
              <a:rPr lang="en-US"/>
              <a:t>Event name or </a:t>
            </a:r>
            <a:br>
              <a:rPr lang="en-US"/>
            </a:br>
            <a:r>
              <a:rPr lang="en-US"/>
              <a:t>presentation title </a:t>
            </a:r>
          </a:p>
        </p:txBody>
      </p:sp>
      <p:sp>
        <p:nvSpPr>
          <p:cNvPr id="3" name="Subtitle">
            <a:extLst>
              <a:ext uri="{FF2B5EF4-FFF2-40B4-BE49-F238E27FC236}">
                <a16:creationId xmlns:a16="http://schemas.microsoft.com/office/drawing/2014/main" id="{AA1ADBE6-5E29-7A6B-E210-597F443C7BF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4215827"/>
            <a:ext cx="8193024" cy="246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Malgun Gothic" panose="020B0503020000020004" pitchFamily="34" charset="-127"/>
                <a:cs typeface="Pretendard" panose="02000503000000020004" pitchFamily="50" charset="-127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9D791B19-58A7-CCC1-7E59-596D2530856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2042" y="6446520"/>
            <a:ext cx="1645920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000" spc="0" baseline="0">
                <a:solidFill>
                  <a:schemeClr val="tx1"/>
                </a:solidFill>
                <a:latin typeface="Malgun Gothic" panose="020B0503020000020004" pitchFamily="34" charset="-127"/>
                <a:cs typeface="Pretendard" panose="02000503000000020004" pitchFamily="50" charset="-127"/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C4FB1562-E75F-A091-C795-9BCF0AD2A7A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471054" y="6446520"/>
            <a:ext cx="6336792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000" spc="0" baseline="0">
                <a:solidFill>
                  <a:schemeClr val="tx1"/>
                </a:solidFill>
                <a:latin typeface="Malgun Gothic" panose="020B0503020000020004" pitchFamily="34" charset="-127"/>
                <a:cs typeface="Pretendard" panose="02000503000000020004" pitchFamily="50" charset="-127"/>
              </a:defRPr>
            </a:lvl1pPr>
          </a:lstStyle>
          <a:p>
            <a:pPr lvl="0"/>
            <a:r>
              <a:rPr lang="en-US"/>
              <a:t>Microsoft confidential</a:t>
            </a:r>
          </a:p>
        </p:txBody>
      </p:sp>
    </p:spTree>
    <p:extLst>
      <p:ext uri="{BB962C8B-B14F-4D97-AF65-F5344CB8AC3E}">
        <p14:creationId xmlns:p14="http://schemas.microsoft.com/office/powerpoint/2010/main" val="12985457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450">
          <p15:clr>
            <a:srgbClr val="FBAE40"/>
          </p15:clr>
        </p15:guide>
        <p15:guide id="2" orient="horz" pos="2647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_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53CBC165-170D-08C9-3B02-A3330AE9A5C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1591056"/>
            <a:ext cx="5217510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7432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41148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7382E19E-C6C9-5DF7-1994-AFE74147518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3664" y="1591056"/>
            <a:ext cx="5187106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7432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41148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</p:txBody>
      </p:sp>
    </p:spTree>
    <p:extLst>
      <p:ext uri="{BB962C8B-B14F-4D97-AF65-F5344CB8AC3E}">
        <p14:creationId xmlns:p14="http://schemas.microsoft.com/office/powerpoint/2010/main" val="26273439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8" userDrawn="1">
          <p15:clr>
            <a:srgbClr val="954F72"/>
          </p15:clr>
        </p15:guide>
        <p15:guide id="9" pos="2150">
          <p15:clr>
            <a:srgbClr val="954F72"/>
          </p15:clr>
        </p15:guide>
        <p15:guide id="10" pos="2544" userDrawn="1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88" userDrawn="1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_Text_with Subhead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B99DE518-C598-A940-A59E-AD0A05432BA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594155"/>
            <a:ext cx="5219700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4E25ABE-71E1-BA48-6C8C-38375593490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2085764"/>
            <a:ext cx="5217510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1B7E7F6E-4D9D-5F8C-A5F0-526CA973BE9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44220" y="1594155"/>
            <a:ext cx="5219700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37DAE155-2008-5357-51E8-E6B1FA7558C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3664" y="2085764"/>
            <a:ext cx="5187106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</p:txBody>
      </p:sp>
    </p:spTree>
    <p:extLst>
      <p:ext uri="{BB962C8B-B14F-4D97-AF65-F5344CB8AC3E}">
        <p14:creationId xmlns:p14="http://schemas.microsoft.com/office/powerpoint/2010/main" val="716039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8">
          <p15:clr>
            <a:srgbClr val="954F72"/>
          </p15:clr>
        </p15:guide>
        <p15:guide id="9" pos="2150">
          <p15:clr>
            <a:srgbClr val="954F72"/>
          </p15:clr>
        </p15:guide>
        <p15:guide id="10" pos="2544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column_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F940B0D9-7832-B819-D230-4F210761A29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1591310"/>
            <a:ext cx="3479198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C0D492BA-29A5-F31A-7F93-39ADE3E5EDA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362862" y="1591310"/>
            <a:ext cx="3479198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36EDCFC9-DB25-88C3-92DA-E2554C14A27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130190" y="1591310"/>
            <a:ext cx="3479198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</p:txBody>
      </p:sp>
    </p:spTree>
    <p:extLst>
      <p:ext uri="{BB962C8B-B14F-4D97-AF65-F5344CB8AC3E}">
        <p14:creationId xmlns:p14="http://schemas.microsoft.com/office/powerpoint/2010/main" val="33351249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column_Text_with Subhead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3C284B3A-DEE1-29EB-8131-8DF975DF34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594155"/>
            <a:ext cx="3479071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CF3D4312-BF2B-32E8-5504-BD03D020A7F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2286000"/>
            <a:ext cx="34776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17AB9DF2-C697-A678-389D-BE5F6AF6F25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357547" y="1594155"/>
            <a:ext cx="3479071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C8ADB951-618D-18AA-AF3F-A625B891684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359737" y="2286000"/>
            <a:ext cx="34776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4759A57E-BDDC-1596-6959-BA7696DE9B0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130894" y="1594155"/>
            <a:ext cx="3479071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A52B45-289B-E4AF-9D79-08330599511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133084" y="2286000"/>
            <a:ext cx="34776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</p:txBody>
      </p:sp>
    </p:spTree>
    <p:extLst>
      <p:ext uri="{BB962C8B-B14F-4D97-AF65-F5344CB8AC3E}">
        <p14:creationId xmlns:p14="http://schemas.microsoft.com/office/powerpoint/2010/main" val="38234811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4" userDrawn="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column_Text_with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1" y="585216"/>
            <a:ext cx="4710689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4ACB92EB-B163-EB38-0156-C028F872F1C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594155"/>
            <a:ext cx="4714663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20190326-CB8A-9A65-714A-07CD312C349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89" y="2085764"/>
            <a:ext cx="4712685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90DBB6-E167-EFBB-7028-79615839561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6096000" y="0"/>
            <a:ext cx="6096000" cy="6858000"/>
          </a:xfrm>
          <a:prstGeom prst="rect">
            <a:avLst/>
          </a:prstGeom>
          <a:solidFill>
            <a:srgbClr val="F4F4F7"/>
          </a:soli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b="1">
                <a:solidFill>
                  <a:srgbClr val="000000"/>
                </a:solidFill>
                <a:latin typeface="Malgun Gothic" panose="020B0503020000020004" pitchFamily="34" charset="-127"/>
                <a:cs typeface="Pretendard" panose="02000503000000020004" pitchFamily="50" charset="-127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9882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60" userDrawn="1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_Text_with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307777"/>
          </a:xfrm>
        </p:spPr>
        <p:txBody>
          <a:bodyPr/>
          <a:lstStyle>
            <a:lvl1pPr>
              <a:defRPr sz="2000" b="0" i="0">
                <a:solidFill>
                  <a:srgbClr val="001F2D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3C284B3A-DEE1-29EB-8131-8DF975DF34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594155"/>
            <a:ext cx="3479071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CF3D4312-BF2B-32E8-5504-BD03D020A7F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2085764"/>
            <a:ext cx="34776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17AB9DF2-C697-A678-389D-BE5F6AF6F25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357547" y="1594155"/>
            <a:ext cx="3479071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C8ADB951-618D-18AA-AF3F-A625B891684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359737" y="2085764"/>
            <a:ext cx="34776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9B1DE51-5CDE-B96B-62FD-3A69CF692881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8128000" y="0"/>
            <a:ext cx="4064000" cy="6858000"/>
          </a:xfrm>
          <a:prstGeom prst="rect">
            <a:avLst/>
          </a:prstGeom>
          <a:solidFill>
            <a:srgbClr val="F4F4F7"/>
          </a:soli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b="1">
                <a:solidFill>
                  <a:srgbClr val="000000"/>
                </a:solidFill>
                <a:latin typeface="Malgun Gothic" panose="020B0503020000020004" pitchFamily="34" charset="-127"/>
                <a:cs typeface="Pretendard" panose="02000503000000020004" pitchFamily="50" charset="-127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9070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with 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25179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ource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05B49E74-D3F8-9BC9-0A3F-F524E6C5A41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89" y="1591056"/>
            <a:ext cx="8193024" cy="5047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  <a:latin typeface="+mj-lt"/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5F055FC1-EF87-C5EC-9545-B346C73ACDA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86389" y="2081710"/>
            <a:ext cx="8193024" cy="9110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>
                <a:latin typeface="Malgun Gothic" panose="020B0503020000020004" pitchFamily="34" charset="-127"/>
              </a:defRPr>
            </a:lvl4pPr>
            <a:lvl5pPr marL="914400" indent="0">
              <a:buNone/>
              <a:defRPr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5EBA1527-2F4C-29A6-6A08-4FBA5CAE4E7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86389" y="3587124"/>
            <a:ext cx="8193024" cy="50475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  <a:latin typeface="+mj-lt"/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3B81DC28-90DC-14C9-6ED7-101D16E58FA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86389" y="4077778"/>
            <a:ext cx="8193024" cy="91101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>
                <a:latin typeface="Malgun Gothic" panose="020B0503020000020004" pitchFamily="34" charset="-127"/>
              </a:defRPr>
            </a:lvl4pPr>
            <a:lvl5pPr marL="914400" indent="0">
              <a:buNone/>
              <a:defRPr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</p:txBody>
      </p:sp>
    </p:spTree>
    <p:extLst>
      <p:ext uri="{BB962C8B-B14F-4D97-AF65-F5344CB8AC3E}">
        <p14:creationId xmlns:p14="http://schemas.microsoft.com/office/powerpoint/2010/main" val="25774148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28" orient="horz" pos="4320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_with Log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S logo gray - EMF">
            <a:extLst>
              <a:ext uri="{FF2B5EF4-FFF2-40B4-BE49-F238E27FC236}">
                <a16:creationId xmlns:a16="http://schemas.microsoft.com/office/drawing/2014/main" id="{34855668-1A0A-E5EE-1D0F-97B30351BA0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5" name="Text Box 3"/>
          <p:cNvSpPr txBox="1">
            <a:spLocks noChangeArrowheads="1"/>
          </p:cNvSpPr>
          <p:nvPr userDrawn="1"/>
        </p:nvSpPr>
        <p:spPr bwMode="blackWhite">
          <a:xfrm>
            <a:off x="584200" y="6446520"/>
            <a:ext cx="8193024" cy="15388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1000">
                <a:solidFill>
                  <a:schemeClr val="tx1"/>
                </a:solidFill>
                <a:latin typeface="Malgun Gothic" panose="020B0503020000020004" pitchFamily="34" charset="-127"/>
                <a:cs typeface="Pretendard" panose="02000503000000020004" pitchFamily="50" charset="-127"/>
              </a:rPr>
              <a:t>© Copyright Microsoft Corporation. All rights reserved. 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072CE3E-C99E-C188-A13F-A0815FF096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2" y="-307777"/>
            <a:ext cx="8193024" cy="307777"/>
          </a:xfrm>
        </p:spPr>
        <p:txBody>
          <a:bodyPr/>
          <a:lstStyle>
            <a:lvl1pPr>
              <a:defRPr sz="2000" b="0" i="0">
                <a:solidFill>
                  <a:srgbClr val="001F2D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Final slide with logo</a:t>
            </a:r>
          </a:p>
        </p:txBody>
      </p:sp>
    </p:spTree>
    <p:extLst>
      <p:ext uri="{BB962C8B-B14F-4D97-AF65-F5344CB8AC3E}">
        <p14:creationId xmlns:p14="http://schemas.microsoft.com/office/powerpoint/2010/main" val="6912588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Gradient_Dark Blu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ckground pattern&#10;&#10;Description automatically generated">
            <a:extLst>
              <a:ext uri="{FF2B5EF4-FFF2-40B4-BE49-F238E27FC236}">
                <a16:creationId xmlns:a16="http://schemas.microsoft.com/office/drawing/2014/main" id="{09C25A02-AC19-00D7-AA19-15FBBBA075A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952" cy="6856285"/>
          </a:xfrm>
          <a:prstGeom prst="rect">
            <a:avLst/>
          </a:prstGeom>
        </p:spPr>
      </p:pic>
      <p:pic>
        <p:nvPicPr>
          <p:cNvPr id="6" name="MS logo white - EMF">
            <a:extLst>
              <a:ext uri="{FF2B5EF4-FFF2-40B4-BE49-F238E27FC236}">
                <a16:creationId xmlns:a16="http://schemas.microsoft.com/office/drawing/2014/main" id="{15F18C2F-44AE-47B2-AF66-6F44850A456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4D261202-B43E-AFEC-1247-D8B93E325B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569911" y="2769057"/>
            <a:ext cx="8193024" cy="123110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b="0" i="0" spc="-50" baseline="0">
                <a:solidFill>
                  <a:schemeClr val="tx1"/>
                </a:solidFill>
                <a:latin typeface="Malgun Gothic" panose="020B0503020000020004" pitchFamily="34" charset="-127"/>
                <a:cs typeface="Pretendard" panose="02000503000000020004" pitchFamily="50" charset="-127"/>
              </a:defRPr>
            </a:lvl1pPr>
          </a:lstStyle>
          <a:p>
            <a:r>
              <a:rPr lang="en-US"/>
              <a:t>Event name or </a:t>
            </a:r>
            <a:br>
              <a:rPr lang="en-US"/>
            </a:br>
            <a:r>
              <a:rPr lang="en-US"/>
              <a:t>presentation title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4F89D852-EFBA-6F99-2050-8532FF783C3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2042" y="4215827"/>
            <a:ext cx="8193024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Malgun Gothic" panose="020B0503020000020004" pitchFamily="34" charset="-127"/>
                <a:cs typeface="Pretendard" panose="02000503000000020004" pitchFamily="50" charset="-127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0BD8134C-9DAE-AC17-E85E-797425358B5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white">
          <a:xfrm>
            <a:off x="582042" y="6446520"/>
            <a:ext cx="1645920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000" spc="0" baseline="0">
                <a:solidFill>
                  <a:schemeClr val="tx1"/>
                </a:solidFill>
                <a:latin typeface="Malgun Gothic" panose="020B0503020000020004" pitchFamily="34" charset="-127"/>
                <a:cs typeface="Pretendard" panose="02000503000000020004" pitchFamily="50" charset="-127"/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2BD6AF20-3445-2A80-6CE8-04C04421E1B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white">
          <a:xfrm>
            <a:off x="2471054" y="6446520"/>
            <a:ext cx="6336792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000" spc="0" baseline="0">
                <a:solidFill>
                  <a:srgbClr val="FFFFFF"/>
                </a:solidFill>
                <a:latin typeface="Malgun Gothic" panose="020B0503020000020004" pitchFamily="34" charset="-127"/>
                <a:cs typeface="Pretendard" panose="02000503000000020004" pitchFamily="50" charset="-127"/>
              </a:defRPr>
            </a:lvl1pPr>
          </a:lstStyle>
          <a:p>
            <a:pPr lvl="0"/>
            <a:r>
              <a:rPr lang="en-US"/>
              <a:t>Microsoft confidential</a:t>
            </a:r>
          </a:p>
        </p:txBody>
      </p:sp>
    </p:spTree>
    <p:extLst>
      <p:ext uri="{BB962C8B-B14F-4D97-AF65-F5344CB8AC3E}">
        <p14:creationId xmlns:p14="http://schemas.microsoft.com/office/powerpoint/2010/main" val="15689670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450" userDrawn="1">
          <p15:clr>
            <a:srgbClr val="FBAE40"/>
          </p15:clr>
        </p15:guide>
        <p15:guide id="2" orient="horz" pos="2647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Illustration_Circl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ircle&#10;&#10;Description automatically generated with medium confidence">
            <a:extLst>
              <a:ext uri="{FF2B5EF4-FFF2-40B4-BE49-F238E27FC236}">
                <a16:creationId xmlns:a16="http://schemas.microsoft.com/office/drawing/2014/main" id="{09794856-AEC6-7B89-2ABB-FB8B0C1A2ED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227442" cy="6858000"/>
          </a:xfrm>
          <a:prstGeom prst="rect">
            <a:avLst/>
          </a:prstGeom>
        </p:spPr>
      </p:pic>
      <p:pic>
        <p:nvPicPr>
          <p:cNvPr id="7" name="MS logo gray - EMF">
            <a:extLst>
              <a:ext uri="{FF2B5EF4-FFF2-40B4-BE49-F238E27FC236}">
                <a16:creationId xmlns:a16="http://schemas.microsoft.com/office/drawing/2014/main" id="{1A134BE8-0BA3-4A4E-8C07-9127207B8A2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9FF709-91C1-4573-83A1-5F07DB1F50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9912" y="2769057"/>
            <a:ext cx="8193024" cy="123110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b="0" i="0" spc="-50" baseline="0">
                <a:solidFill>
                  <a:schemeClr val="tx1"/>
                </a:solidFill>
                <a:latin typeface="Malgun Gothic" panose="020B0503020000020004" pitchFamily="34" charset="-127"/>
                <a:cs typeface="Pretendard" panose="02000503000000020004" pitchFamily="50" charset="-127"/>
              </a:defRPr>
            </a:lvl1pPr>
          </a:lstStyle>
          <a:p>
            <a:r>
              <a:rPr lang="en-US"/>
              <a:t>Event name or </a:t>
            </a:r>
            <a:br>
              <a:rPr lang="en-US"/>
            </a:br>
            <a:r>
              <a:rPr lang="en-US"/>
              <a:t>presentation title </a:t>
            </a:r>
          </a:p>
        </p:txBody>
      </p:sp>
      <p:sp>
        <p:nvSpPr>
          <p:cNvPr id="3" name="Subtitle">
            <a:extLst>
              <a:ext uri="{FF2B5EF4-FFF2-40B4-BE49-F238E27FC236}">
                <a16:creationId xmlns:a16="http://schemas.microsoft.com/office/drawing/2014/main" id="{AA1ADBE6-5E29-7A6B-E210-597F443C7BF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4215827"/>
            <a:ext cx="8193024" cy="246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Malgun Gothic" panose="020B0503020000020004" pitchFamily="34" charset="-127"/>
                <a:cs typeface="Pretendard" panose="02000503000000020004" pitchFamily="50" charset="-127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38B984F1-A0BC-F9B3-5737-D05D65215A8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2042" y="6446520"/>
            <a:ext cx="1645920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000" spc="0" baseline="0">
                <a:solidFill>
                  <a:schemeClr val="tx1"/>
                </a:solidFill>
                <a:latin typeface="Malgun Gothic" panose="020B0503020000020004" pitchFamily="34" charset="-127"/>
                <a:cs typeface="Pretendard" panose="02000503000000020004" pitchFamily="50" charset="-127"/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D312307A-7BE8-2E78-3E22-4CE9B2A99CD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471054" y="6446520"/>
            <a:ext cx="6336792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000" spc="0" baseline="0">
                <a:solidFill>
                  <a:schemeClr val="tx1"/>
                </a:solidFill>
                <a:latin typeface="Malgun Gothic" panose="020B0503020000020004" pitchFamily="34" charset="-127"/>
                <a:cs typeface="Pretendard" panose="02000503000000020004" pitchFamily="50" charset="-127"/>
              </a:defRPr>
            </a:lvl1pPr>
          </a:lstStyle>
          <a:p>
            <a:pPr lvl="0"/>
            <a:r>
              <a:rPr lang="en-US"/>
              <a:t>Microsoft confidential</a:t>
            </a:r>
          </a:p>
        </p:txBody>
      </p:sp>
    </p:spTree>
    <p:extLst>
      <p:ext uri="{BB962C8B-B14F-4D97-AF65-F5344CB8AC3E}">
        <p14:creationId xmlns:p14="http://schemas.microsoft.com/office/powerpoint/2010/main" val="17562267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450">
          <p15:clr>
            <a:srgbClr val="FBAE40"/>
          </p15:clr>
        </p15:guide>
        <p15:guide id="2" orient="horz" pos="2647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Gradient_Dark Purp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ckground pattern&#10;&#10;Description automatically generated with medium confidence">
            <a:extLst>
              <a:ext uri="{FF2B5EF4-FFF2-40B4-BE49-F238E27FC236}">
                <a16:creationId xmlns:a16="http://schemas.microsoft.com/office/drawing/2014/main" id="{927425DA-3229-4755-8ECB-6BBAF1B3261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952" cy="6856285"/>
          </a:xfrm>
          <a:prstGeom prst="rect">
            <a:avLst/>
          </a:prstGeom>
        </p:spPr>
      </p:pic>
      <p:pic>
        <p:nvPicPr>
          <p:cNvPr id="6" name="MS logo white - EMF">
            <a:extLst>
              <a:ext uri="{FF2B5EF4-FFF2-40B4-BE49-F238E27FC236}">
                <a16:creationId xmlns:a16="http://schemas.microsoft.com/office/drawing/2014/main" id="{15F18C2F-44AE-47B2-AF66-6F44850A456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4D261202-B43E-AFEC-1247-D8B93E325B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569911" y="2769057"/>
            <a:ext cx="8193024" cy="123110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b="0" i="0" spc="-50" baseline="0">
                <a:solidFill>
                  <a:schemeClr val="tx1"/>
                </a:solidFill>
                <a:latin typeface="Malgun Gothic" panose="020B0503020000020004" pitchFamily="34" charset="-127"/>
                <a:cs typeface="Pretendard" panose="02000503000000020004" pitchFamily="50" charset="-127"/>
              </a:defRPr>
            </a:lvl1pPr>
          </a:lstStyle>
          <a:p>
            <a:r>
              <a:rPr lang="en-US"/>
              <a:t>Event name or </a:t>
            </a:r>
            <a:br>
              <a:rPr lang="en-US"/>
            </a:br>
            <a:r>
              <a:rPr lang="en-US"/>
              <a:t>presentation title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4F89D852-EFBA-6F99-2050-8532FF783C3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2042" y="4215827"/>
            <a:ext cx="8193024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Malgun Gothic" panose="020B0503020000020004" pitchFamily="34" charset="-127"/>
                <a:cs typeface="Pretendard" panose="02000503000000020004" pitchFamily="50" charset="-127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213400DE-577A-F22E-6D22-067D750FD52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2042" y="6446520"/>
            <a:ext cx="1645920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000" spc="0" baseline="0">
                <a:solidFill>
                  <a:schemeClr val="tx1"/>
                </a:solidFill>
                <a:latin typeface="Malgun Gothic" panose="020B0503020000020004" pitchFamily="34" charset="-127"/>
                <a:cs typeface="Pretendard" panose="02000503000000020004" pitchFamily="50" charset="-127"/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1E3568E9-EDDA-BA98-E968-A291C84577F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471054" y="6446520"/>
            <a:ext cx="6336792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000" spc="0" baseline="0">
                <a:solidFill>
                  <a:schemeClr val="tx1"/>
                </a:solidFill>
                <a:latin typeface="Malgun Gothic" panose="020B0503020000020004" pitchFamily="34" charset="-127"/>
                <a:cs typeface="Pretendard" panose="02000503000000020004" pitchFamily="50" charset="-127"/>
              </a:defRPr>
            </a:lvl1pPr>
          </a:lstStyle>
          <a:p>
            <a:pPr lvl="0"/>
            <a:r>
              <a:rPr lang="en-US"/>
              <a:t>Microsoft confidential</a:t>
            </a:r>
          </a:p>
        </p:txBody>
      </p:sp>
    </p:spTree>
    <p:extLst>
      <p:ext uri="{BB962C8B-B14F-4D97-AF65-F5344CB8AC3E}">
        <p14:creationId xmlns:p14="http://schemas.microsoft.com/office/powerpoint/2010/main" val="34349326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450">
          <p15:clr>
            <a:srgbClr val="FBAE40"/>
          </p15:clr>
        </p15:guide>
        <p15:guide id="2" orient="horz" pos="2647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Illustration_Soft focu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BB2FCDC-1864-6C1C-3C44-C6412B97D96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88952" cy="6856285"/>
          </a:xfrm>
          <a:prstGeom prst="rect">
            <a:avLst/>
          </a:prstGeom>
        </p:spPr>
      </p:pic>
      <p:pic>
        <p:nvPicPr>
          <p:cNvPr id="6" name="MS logo white - EMF">
            <a:extLst>
              <a:ext uri="{FF2B5EF4-FFF2-40B4-BE49-F238E27FC236}">
                <a16:creationId xmlns:a16="http://schemas.microsoft.com/office/drawing/2014/main" id="{15F18C2F-44AE-47B2-AF66-6F44850A456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4D261202-B43E-AFEC-1247-D8B93E325B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569911" y="2765699"/>
            <a:ext cx="6949440" cy="123110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b="0" i="0" spc="-50" baseline="0">
                <a:solidFill>
                  <a:schemeClr val="tx1"/>
                </a:solidFill>
                <a:latin typeface="Malgun Gothic" panose="020B0503020000020004" pitchFamily="34" charset="-127"/>
                <a:cs typeface="Pretendard" panose="02000503000000020004" pitchFamily="50" charset="-127"/>
              </a:defRPr>
            </a:lvl1pPr>
          </a:lstStyle>
          <a:p>
            <a:r>
              <a:rPr lang="en-US"/>
              <a:t>Event name or </a:t>
            </a:r>
            <a:br>
              <a:rPr lang="en-US"/>
            </a:br>
            <a:r>
              <a:rPr lang="en-US"/>
              <a:t>presentation title 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4F89D852-EFBA-6F99-2050-8532FF783C3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2042" y="4215827"/>
            <a:ext cx="6949440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Malgun Gothic" panose="020B0503020000020004" pitchFamily="34" charset="-127"/>
                <a:cs typeface="Pretendard" panose="02000503000000020004" pitchFamily="50" charset="-127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13419986-4044-B473-D837-12B9FB4AFBF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white">
          <a:xfrm>
            <a:off x="582042" y="6446520"/>
            <a:ext cx="1645920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000" spc="0" baseline="0">
                <a:solidFill>
                  <a:schemeClr val="tx1"/>
                </a:solidFill>
                <a:latin typeface="Malgun Gothic" panose="020B0503020000020004" pitchFamily="34" charset="-127"/>
                <a:cs typeface="Pretendard" panose="02000503000000020004" pitchFamily="50" charset="-127"/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98B178F9-93DD-7447-DB0C-4B190F656E7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white">
          <a:xfrm>
            <a:off x="2471054" y="6446520"/>
            <a:ext cx="6336792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000" spc="0" baseline="0">
                <a:solidFill>
                  <a:schemeClr val="tx1"/>
                </a:solidFill>
                <a:latin typeface="Malgun Gothic" panose="020B0503020000020004" pitchFamily="34" charset="-127"/>
                <a:cs typeface="Pretendard" panose="02000503000000020004" pitchFamily="50" charset="-127"/>
              </a:defRPr>
            </a:lvl1pPr>
          </a:lstStyle>
          <a:p>
            <a:pPr lvl="0"/>
            <a:r>
              <a:rPr lang="en-US"/>
              <a:t>Microsoft confidential</a:t>
            </a:r>
          </a:p>
        </p:txBody>
      </p:sp>
    </p:spTree>
    <p:extLst>
      <p:ext uri="{BB962C8B-B14F-4D97-AF65-F5344CB8AC3E}">
        <p14:creationId xmlns:p14="http://schemas.microsoft.com/office/powerpoint/2010/main" val="26369781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450">
          <p15:clr>
            <a:srgbClr val="FBAE40"/>
          </p15:clr>
        </p15:guide>
        <p15:guide id="2" orient="horz" pos="2647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Illustration_Wave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Background pattern&#10;&#10;Description automatically generated">
            <a:extLst>
              <a:ext uri="{FF2B5EF4-FFF2-40B4-BE49-F238E27FC236}">
                <a16:creationId xmlns:a16="http://schemas.microsoft.com/office/drawing/2014/main" id="{EE31C3A2-2502-5962-D44F-4F0B7DDDCFE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50" y="-1"/>
            <a:ext cx="12188952" cy="6863434"/>
          </a:xfrm>
          <a:prstGeom prst="rect">
            <a:avLst/>
          </a:prstGeom>
        </p:spPr>
      </p:pic>
      <p:pic>
        <p:nvPicPr>
          <p:cNvPr id="6" name="MS logo white - EMF">
            <a:extLst>
              <a:ext uri="{FF2B5EF4-FFF2-40B4-BE49-F238E27FC236}">
                <a16:creationId xmlns:a16="http://schemas.microsoft.com/office/drawing/2014/main" id="{15F18C2F-44AE-47B2-AF66-6F44850A456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4D261202-B43E-AFEC-1247-D8B93E325B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569911" y="2765699"/>
            <a:ext cx="6949440" cy="123110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b="0" i="0" spc="-50" baseline="0">
                <a:solidFill>
                  <a:schemeClr val="tx1"/>
                </a:solidFill>
                <a:latin typeface="Malgun Gothic" panose="020B0503020000020004" pitchFamily="34" charset="-127"/>
                <a:cs typeface="Pretendard" panose="02000503000000020004" pitchFamily="50" charset="-127"/>
              </a:defRPr>
            </a:lvl1pPr>
          </a:lstStyle>
          <a:p>
            <a:r>
              <a:rPr lang="en-US"/>
              <a:t>Event name or </a:t>
            </a:r>
            <a:br>
              <a:rPr lang="en-US"/>
            </a:br>
            <a:r>
              <a:rPr lang="en-US"/>
              <a:t>presentation title 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4F89D852-EFBA-6F99-2050-8532FF783C3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2042" y="4215827"/>
            <a:ext cx="6949440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Malgun Gothic" panose="020B0503020000020004" pitchFamily="34" charset="-127"/>
                <a:cs typeface="Pretendard" panose="02000503000000020004" pitchFamily="50" charset="-127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62FAB6A0-A122-2BE0-9BE0-DFE55F64D3F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white">
          <a:xfrm>
            <a:off x="582042" y="6446520"/>
            <a:ext cx="1645920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000" spc="0" baseline="0">
                <a:solidFill>
                  <a:schemeClr val="tx1"/>
                </a:solidFill>
                <a:latin typeface="Malgun Gothic" panose="020B0503020000020004" pitchFamily="34" charset="-127"/>
                <a:cs typeface="Pretendard" panose="02000503000000020004" pitchFamily="50" charset="-127"/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04269215-93A5-E2C5-B078-A2A3BC42315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white">
          <a:xfrm>
            <a:off x="2471054" y="6446520"/>
            <a:ext cx="6336792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000" spc="0" baseline="0">
                <a:solidFill>
                  <a:schemeClr val="tx1"/>
                </a:solidFill>
                <a:latin typeface="Malgun Gothic" panose="020B0503020000020004" pitchFamily="34" charset="-127"/>
                <a:cs typeface="Pretendard" panose="02000503000000020004" pitchFamily="50" charset="-127"/>
              </a:defRPr>
            </a:lvl1pPr>
          </a:lstStyle>
          <a:p>
            <a:pPr lvl="0"/>
            <a:r>
              <a:rPr lang="en-US"/>
              <a:t>Microsoft confidential</a:t>
            </a:r>
          </a:p>
        </p:txBody>
      </p:sp>
    </p:spTree>
    <p:extLst>
      <p:ext uri="{BB962C8B-B14F-4D97-AF65-F5344CB8AC3E}">
        <p14:creationId xmlns:p14="http://schemas.microsoft.com/office/powerpoint/2010/main" val="40361487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450">
          <p15:clr>
            <a:srgbClr val="FBAE40"/>
          </p15:clr>
        </p15:guide>
        <p15:guide id="2" orient="horz" pos="2647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Photo_1/2 pag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CB4AE7C7-69AD-F100-6AAD-66E2394A14A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952" cy="6856285"/>
          </a:xfrm>
          <a:prstGeom prst="rect">
            <a:avLst/>
          </a:prstGeom>
        </p:spPr>
      </p:pic>
      <p:pic>
        <p:nvPicPr>
          <p:cNvPr id="2" name="MS logo white - EMF">
            <a:extLst>
              <a:ext uri="{FF2B5EF4-FFF2-40B4-BE49-F238E27FC236}">
                <a16:creationId xmlns:a16="http://schemas.microsoft.com/office/drawing/2014/main" id="{29AA0694-93B3-A723-F9C9-53E401C82F2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white">
          <a:xfrm>
            <a:off x="584200" y="585216"/>
            <a:ext cx="1366245" cy="292608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C55AB98C-9F9F-D3B0-10A0-17DCB64F33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569912" y="2769057"/>
            <a:ext cx="5068887" cy="123110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b="0" i="0" spc="-50" baseline="0">
                <a:solidFill>
                  <a:schemeClr val="tx1"/>
                </a:solidFill>
                <a:latin typeface="Malgun Gothic" panose="020B0503020000020004" pitchFamily="34" charset="-127"/>
                <a:cs typeface="Pretendard" panose="02000503000000020004" pitchFamily="50" charset="-127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482F14D-1CBB-8E3B-8D2E-9B5EA00C557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2043" y="4215827"/>
            <a:ext cx="5056757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Malgun Gothic" panose="020B0503020000020004" pitchFamily="34" charset="-127"/>
                <a:cs typeface="Pretendard" panose="02000503000000020004" pitchFamily="50" charset="-127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A3E5ACEC-04CC-D20B-D4D4-AF1B70D010C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white">
          <a:xfrm>
            <a:off x="582042" y="6446520"/>
            <a:ext cx="1645920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000" spc="0" baseline="0">
                <a:solidFill>
                  <a:schemeClr val="tx1"/>
                </a:solidFill>
                <a:latin typeface="Malgun Gothic" panose="020B0503020000020004" pitchFamily="34" charset="-127"/>
                <a:cs typeface="Pretendard" panose="02000503000000020004" pitchFamily="50" charset="-127"/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83F18C0F-35B3-00B9-E1FB-83D07536BB0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white">
          <a:xfrm>
            <a:off x="2471054" y="6446520"/>
            <a:ext cx="6336792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000" spc="0" baseline="0">
                <a:solidFill>
                  <a:schemeClr val="tx1"/>
                </a:solidFill>
                <a:latin typeface="Malgun Gothic" panose="020B0503020000020004" pitchFamily="34" charset="-127"/>
                <a:cs typeface="Pretendard" panose="02000503000000020004" pitchFamily="50" charset="-127"/>
              </a:defRPr>
            </a:lvl1pPr>
          </a:lstStyle>
          <a:p>
            <a:pPr lvl="0"/>
            <a:r>
              <a:rPr lang="en-US"/>
              <a:t>Microsoft confidential</a:t>
            </a:r>
          </a:p>
        </p:txBody>
      </p:sp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1AAB13A-1E1B-E45F-BD10-BCD660802657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096000" y="0"/>
            <a:ext cx="6096000" cy="6858000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b="1">
                <a:solidFill>
                  <a:srgbClr val="000000"/>
                </a:solidFill>
                <a:latin typeface="Malgun Gothic" panose="020B0503020000020004" pitchFamily="34" charset="-127"/>
                <a:cs typeface="Pretendard" panose="02000503000000020004" pitchFamily="50" charset="-127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3288955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450" userDrawn="1">
          <p15:clr>
            <a:srgbClr val="FBAE40"/>
          </p15:clr>
        </p15:guide>
        <p15:guide id="2" orient="horz" pos="2647" userDrawn="1">
          <p15:clr>
            <a:srgbClr val="FBAE40"/>
          </p15:clr>
        </p15:guide>
        <p15:guide id="3" pos="3840" userDrawn="1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Photo_1/3 pag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906F4419-64A5-9020-22F2-344FC7FAF15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952" cy="6856285"/>
          </a:xfrm>
          <a:prstGeom prst="rect">
            <a:avLst/>
          </a:prstGeom>
        </p:spPr>
      </p:pic>
      <p:pic>
        <p:nvPicPr>
          <p:cNvPr id="2" name="MS logo white - EMF">
            <a:extLst>
              <a:ext uri="{FF2B5EF4-FFF2-40B4-BE49-F238E27FC236}">
                <a16:creationId xmlns:a16="http://schemas.microsoft.com/office/drawing/2014/main" id="{29AA0694-93B3-A723-F9C9-53E401C82F2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white">
          <a:xfrm>
            <a:off x="584200" y="585216"/>
            <a:ext cx="1366245" cy="292608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A6B1FCBB-06B7-64C6-F117-5E63670DFF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9911" y="2769057"/>
            <a:ext cx="6949440" cy="123110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b="0" i="0" spc="-50" baseline="0">
                <a:solidFill>
                  <a:srgbClr val="FFFFFF"/>
                </a:solidFill>
                <a:latin typeface="Malgun Gothic" panose="020B0503020000020004" pitchFamily="34" charset="-127"/>
                <a:cs typeface="Pretendard" panose="02000503000000020004" pitchFamily="50" charset="-127"/>
              </a:defRPr>
            </a:lvl1pPr>
          </a:lstStyle>
          <a:p>
            <a:r>
              <a:rPr lang="en-US"/>
              <a:t>Event name or </a:t>
            </a:r>
            <a:br>
              <a:rPr lang="en-US"/>
            </a:br>
            <a:r>
              <a:rPr lang="en-US"/>
              <a:t>presentation title 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469CED02-2B46-444B-3830-0E40E15910F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4215827"/>
            <a:ext cx="6949440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rgbClr val="FFFFFF"/>
                </a:solidFill>
                <a:latin typeface="Malgun Gothic" panose="020B0503020000020004" pitchFamily="34" charset="-127"/>
                <a:cs typeface="Pretendard" panose="02000503000000020004" pitchFamily="50" charset="-127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AFE125C-F2D8-2A18-58C3-194C3E32122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2042" y="6446520"/>
            <a:ext cx="1645920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000" spc="0" baseline="0">
                <a:solidFill>
                  <a:schemeClr val="tx1"/>
                </a:solidFill>
                <a:latin typeface="Malgun Gothic" panose="020B0503020000020004" pitchFamily="34" charset="-127"/>
                <a:cs typeface="Pretendard" panose="02000503000000020004" pitchFamily="50" charset="-127"/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1C67AC21-30F5-48B7-086F-79D1E4E1129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471054" y="6446520"/>
            <a:ext cx="6336792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000" spc="0" baseline="0">
                <a:solidFill>
                  <a:schemeClr val="tx1"/>
                </a:solidFill>
                <a:latin typeface="Malgun Gothic" panose="020B0503020000020004" pitchFamily="34" charset="-127"/>
                <a:cs typeface="Pretendard" panose="02000503000000020004" pitchFamily="50" charset="-127"/>
              </a:defRPr>
            </a:lvl1pPr>
          </a:lstStyle>
          <a:p>
            <a:pPr lvl="0"/>
            <a:r>
              <a:rPr lang="en-US"/>
              <a:t>Microsoft confidential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A0521F0C-988A-EA48-770E-C78EECC5B1B7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077200" y="0"/>
            <a:ext cx="4114800" cy="6858000"/>
          </a:xfrm>
          <a:prstGeom prst="rect">
            <a:avLst/>
          </a:prstGeom>
          <a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b="1">
                <a:solidFill>
                  <a:srgbClr val="000000"/>
                </a:solidFill>
                <a:latin typeface="Malgun Gothic" panose="020B0503020000020004" pitchFamily="34" charset="-127"/>
                <a:cs typeface="Pretendard" panose="02000503000000020004" pitchFamily="50" charset="-127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9732170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450" userDrawn="1">
          <p15:clr>
            <a:srgbClr val="FBAE40"/>
          </p15:clr>
        </p15:guide>
        <p15:guide id="2" orient="horz" pos="2647" userDrawn="1">
          <p15:clr>
            <a:srgbClr val="FBAE40"/>
          </p15:clr>
        </p15:guide>
        <p15:guide id="3" pos="5075" userDrawn="1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Photo_Full page_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white - EMF">
            <a:extLst>
              <a:ext uri="{FF2B5EF4-FFF2-40B4-BE49-F238E27FC236}">
                <a16:creationId xmlns:a16="http://schemas.microsoft.com/office/drawing/2014/main" id="{15F18C2F-44AE-47B2-AF66-6F44850A456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4D261202-B43E-AFEC-1247-D8B93E325B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9911" y="2765699"/>
            <a:ext cx="6949440" cy="123110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b="0" i="0" spc="-50" baseline="0">
                <a:solidFill>
                  <a:schemeClr val="tx1"/>
                </a:solidFill>
                <a:latin typeface="Malgun Gothic" panose="020B0503020000020004" pitchFamily="34" charset="-127"/>
                <a:cs typeface="Pretendard" panose="02000503000000020004" pitchFamily="50" charset="-127"/>
              </a:defRPr>
            </a:lvl1pPr>
          </a:lstStyle>
          <a:p>
            <a:r>
              <a:rPr lang="en-US"/>
              <a:t>Event name or </a:t>
            </a:r>
            <a:br>
              <a:rPr lang="en-US"/>
            </a:br>
            <a:r>
              <a:rPr lang="en-US"/>
              <a:t>presentation title 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4F89D852-EFBA-6F99-2050-8532FF783C3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4215827"/>
            <a:ext cx="6949440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Malgun Gothic" panose="020B0503020000020004" pitchFamily="34" charset="-127"/>
                <a:cs typeface="Pretendard" panose="02000503000000020004" pitchFamily="50" charset="-127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44D44FA1-EE52-F9BC-B63E-D105CB6DE1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2042" y="6446520"/>
            <a:ext cx="1645920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000" spc="0" baseline="0">
                <a:solidFill>
                  <a:schemeClr val="tx2"/>
                </a:solidFill>
                <a:latin typeface="Malgun Gothic" panose="020B0503020000020004" pitchFamily="34" charset="-127"/>
                <a:cs typeface="Pretendard" panose="02000503000000020004" pitchFamily="50" charset="-127"/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5B4C53E4-E0E2-0DBC-1E21-DE54E6739E8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471054" y="6446520"/>
            <a:ext cx="6336792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000" spc="0" baseline="0">
                <a:solidFill>
                  <a:schemeClr val="tx2"/>
                </a:solidFill>
                <a:latin typeface="Malgun Gothic" panose="020B0503020000020004" pitchFamily="34" charset="-127"/>
                <a:cs typeface="Pretendard" panose="02000503000000020004" pitchFamily="50" charset="-127"/>
              </a:defRPr>
            </a:lvl1pPr>
          </a:lstStyle>
          <a:p>
            <a:pPr lvl="0"/>
            <a:r>
              <a:rPr lang="en-US"/>
              <a:t>Microsoft confidential</a:t>
            </a:r>
          </a:p>
        </p:txBody>
      </p:sp>
    </p:spTree>
    <p:extLst>
      <p:ext uri="{BB962C8B-B14F-4D97-AF65-F5344CB8AC3E}">
        <p14:creationId xmlns:p14="http://schemas.microsoft.com/office/powerpoint/2010/main" val="10107135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450">
          <p15:clr>
            <a:srgbClr val="FBAE40"/>
          </p15:clr>
        </p15:guide>
        <p15:guide id="2" orient="horz" pos="2647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Photo_Full page_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51C74A79-BBEB-1C63-D4EF-38F00672DA48}"/>
              </a:ext>
            </a:extLst>
          </p:cNvPr>
          <p:cNvGrpSpPr/>
          <p:nvPr userDrawn="1"/>
        </p:nvGrpSpPr>
        <p:grpSpPr>
          <a:xfrm>
            <a:off x="-1" y="-1"/>
            <a:ext cx="12192001" cy="6858001"/>
            <a:chOff x="-1" y="-1"/>
            <a:chExt cx="12192001" cy="6858001"/>
          </a:xfrm>
        </p:grpSpPr>
        <p:pic>
          <p:nvPicPr>
            <p:cNvPr id="11" name="Picture 10" descr="A picture containing building&#10;&#10;Description automatically generated">
              <a:extLst>
                <a:ext uri="{FF2B5EF4-FFF2-40B4-BE49-F238E27FC236}">
                  <a16:creationId xmlns:a16="http://schemas.microsoft.com/office/drawing/2014/main" id="{313AFE2B-239D-9AC7-8FB0-8C96026D03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-1" y="-1"/>
              <a:ext cx="12192001" cy="6858001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389BF22-929B-2908-E860-A934A7695603}"/>
                </a:ext>
              </a:extLst>
            </p:cNvPr>
            <p:cNvSpPr/>
            <p:nvPr/>
          </p:nvSpPr>
          <p:spPr bwMode="auto">
            <a:xfrm>
              <a:off x="0" y="0"/>
              <a:ext cx="8149389" cy="6858000"/>
            </a:xfrm>
            <a:prstGeom prst="rect">
              <a:avLst/>
            </a:prstGeom>
            <a:gradFill>
              <a:gsLst>
                <a:gs pos="0">
                  <a:schemeClr val="bg1">
                    <a:alpha val="76249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Malgun Gothic" panose="020B0503020000020004" pitchFamily="34" charset="-127"/>
                <a:ea typeface="Malgun Gothic" panose="020B0503020000020004" pitchFamily="34" charset="-127"/>
                <a:cs typeface="Pretendard" panose="02000503000000020004" pitchFamily="50" charset="-127"/>
              </a:endParaRPr>
            </a:p>
          </p:txBody>
        </p:sp>
      </p:grpSp>
      <p:pic>
        <p:nvPicPr>
          <p:cNvPr id="6" name="MS logo white - EMF">
            <a:extLst>
              <a:ext uri="{FF2B5EF4-FFF2-40B4-BE49-F238E27FC236}">
                <a16:creationId xmlns:a16="http://schemas.microsoft.com/office/drawing/2014/main" id="{15F18C2F-44AE-47B2-AF66-6F44850A456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4D261202-B43E-AFEC-1247-D8B93E325B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569911" y="2765699"/>
            <a:ext cx="6949440" cy="123110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b="0" i="0" spc="-50" baseline="0">
                <a:solidFill>
                  <a:schemeClr val="tx1"/>
                </a:solidFill>
                <a:latin typeface="Malgun Gothic" panose="020B0503020000020004" pitchFamily="34" charset="-127"/>
                <a:cs typeface="Pretendard" panose="02000503000000020004" pitchFamily="50" charset="-127"/>
              </a:defRPr>
            </a:lvl1pPr>
          </a:lstStyle>
          <a:p>
            <a:r>
              <a:rPr lang="en-US"/>
              <a:t>Event name or </a:t>
            </a:r>
            <a:br>
              <a:rPr lang="en-US"/>
            </a:br>
            <a:r>
              <a:rPr lang="en-US"/>
              <a:t>presentation title 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4F89D852-EFBA-6F99-2050-8532FF783C3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2042" y="4215827"/>
            <a:ext cx="6949440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Malgun Gothic" panose="020B0503020000020004" pitchFamily="34" charset="-127"/>
                <a:cs typeface="Pretendard" panose="02000503000000020004" pitchFamily="50" charset="-127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44D44FA1-EE52-F9BC-B63E-D105CB6DE1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white">
          <a:xfrm>
            <a:off x="582042" y="6446520"/>
            <a:ext cx="1645920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000" spc="0" baseline="0">
                <a:solidFill>
                  <a:schemeClr val="tx2"/>
                </a:solidFill>
                <a:latin typeface="Malgun Gothic" panose="020B0503020000020004" pitchFamily="34" charset="-127"/>
                <a:cs typeface="Pretendard" panose="02000503000000020004" pitchFamily="50" charset="-127"/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5B4C53E4-E0E2-0DBC-1E21-DE54E6739E8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white">
          <a:xfrm>
            <a:off x="2471054" y="6446520"/>
            <a:ext cx="6336792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000" spc="0" baseline="0">
                <a:solidFill>
                  <a:schemeClr val="tx2"/>
                </a:solidFill>
                <a:latin typeface="Malgun Gothic" panose="020B0503020000020004" pitchFamily="34" charset="-127"/>
                <a:cs typeface="Pretendard" panose="02000503000000020004" pitchFamily="50" charset="-127"/>
              </a:defRPr>
            </a:lvl1pPr>
          </a:lstStyle>
          <a:p>
            <a:pPr lvl="0"/>
            <a:r>
              <a:rPr lang="en-US"/>
              <a:t>Microsoft confidential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33FD83-0CA7-3551-4539-8F751FBF29ED}"/>
              </a:ext>
            </a:extLst>
          </p:cNvPr>
          <p:cNvSpPr txBox="1"/>
          <p:nvPr userDrawn="1"/>
        </p:nvSpPr>
        <p:spPr>
          <a:xfrm>
            <a:off x="2342147" y="7940842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endParaRPr lang="en-US" sz="180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85048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450">
          <p15:clr>
            <a:srgbClr val="FBAE40"/>
          </p15:clr>
        </p15:guide>
        <p15:guide id="2" orient="horz" pos="2647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_Gradient_Dark Blu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ackground pattern&#10;&#10;Description automatically generated">
            <a:extLst>
              <a:ext uri="{FF2B5EF4-FFF2-40B4-BE49-F238E27FC236}">
                <a16:creationId xmlns:a16="http://schemas.microsoft.com/office/drawing/2014/main" id="{1C9D6987-B7F5-0C98-A76B-1F2B3C15A8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7924" y="0"/>
            <a:ext cx="12188952" cy="6856285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782285C3-99A0-8CCF-D634-885F1C5CB1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569911" y="3384610"/>
            <a:ext cx="8193024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b="0" i="0" spc="-50" baseline="0">
                <a:solidFill>
                  <a:schemeClr val="tx1"/>
                </a:solidFill>
                <a:latin typeface="Malgun Gothic" panose="020B0503020000020004" pitchFamily="34" charset="-127"/>
                <a:cs typeface="Pretendard" panose="02000503000000020004" pitchFamily="50" charset="-127"/>
              </a:defRPr>
            </a:lvl1pPr>
          </a:lstStyle>
          <a:p>
            <a:r>
              <a:rPr lang="en-US"/>
              <a:t>Section divider title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2EC080A7-654B-D07C-9038-BDE71311A26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2042" y="4215828"/>
            <a:ext cx="8193024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Malgun Gothic" panose="020B0503020000020004" pitchFamily="34" charset="-127"/>
                <a:cs typeface="Pretendard" panose="02000503000000020004" pitchFamily="50" charset="-127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38649634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450" userDrawn="1">
          <p15:clr>
            <a:srgbClr val="FBAE40"/>
          </p15:clr>
        </p15:guide>
        <p15:guide id="2" orient="horz" pos="2647" userDrawn="1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_Gradient_Dark Purp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ackground pattern&#10;&#10;Description automatically generated with medium confidence">
            <a:extLst>
              <a:ext uri="{FF2B5EF4-FFF2-40B4-BE49-F238E27FC236}">
                <a16:creationId xmlns:a16="http://schemas.microsoft.com/office/drawing/2014/main" id="{8D1FFD6F-3D0E-B46F-1914-A3183A1C186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952" cy="6856285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782285C3-99A0-8CCF-D634-885F1C5CB1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569911" y="3384610"/>
            <a:ext cx="8193024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b="0" i="0" spc="-50" baseline="0">
                <a:solidFill>
                  <a:schemeClr val="tx1"/>
                </a:solidFill>
                <a:latin typeface="Malgun Gothic" panose="020B0503020000020004" pitchFamily="34" charset="-127"/>
                <a:cs typeface="Pretendard" panose="02000503000000020004" pitchFamily="50" charset="-127"/>
              </a:defRPr>
            </a:lvl1pPr>
          </a:lstStyle>
          <a:p>
            <a:r>
              <a:rPr lang="en-US"/>
              <a:t>Section divider title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2EC080A7-654B-D07C-9038-BDE71311A26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2042" y="4215828"/>
            <a:ext cx="8193024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Malgun Gothic" panose="020B0503020000020004" pitchFamily="34" charset="-127"/>
                <a:cs typeface="Pretendard" panose="02000503000000020004" pitchFamily="50" charset="-127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266315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450">
          <p15:clr>
            <a:srgbClr val="FBAE40"/>
          </p15:clr>
        </p15:guide>
        <p15:guide id="2" orient="horz" pos="2647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_Gradient_Dark Blue_with Imag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E4E4D2C8-20BC-7E5D-0A90-5DB478BDE66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952" cy="68562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1B65EEA-77F3-C0F5-3483-CA4C24A82D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569911" y="3387502"/>
            <a:ext cx="6949440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b="0" i="0" spc="-50" baseline="0">
                <a:solidFill>
                  <a:schemeClr val="tx1"/>
                </a:solidFill>
                <a:latin typeface="Malgun Gothic" panose="020B0503020000020004" pitchFamily="34" charset="-127"/>
                <a:cs typeface="Pretendard" panose="02000503000000020004" pitchFamily="50" charset="-127"/>
              </a:defRPr>
            </a:lvl1pPr>
          </a:lstStyle>
          <a:p>
            <a:r>
              <a:rPr lang="en-US"/>
              <a:t>Section divider title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C203CD3A-B97F-B099-C6BA-D7F8AE1152F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2042" y="4215828"/>
            <a:ext cx="6949440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Malgun Gothic" panose="020B0503020000020004" pitchFamily="34" charset="-127"/>
                <a:cs typeface="Pretendard" panose="02000503000000020004" pitchFamily="50" charset="-127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844D09D-1B98-1848-E708-C357D319EAE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077200" y="0"/>
            <a:ext cx="4114800" cy="6858000"/>
          </a:xfrm>
          <a:prstGeom prst="rect">
            <a:avLst/>
          </a:prstGeom>
          <a:solidFill>
            <a:srgbClr val="D9D9D6"/>
          </a:solid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b="1">
                <a:solidFill>
                  <a:srgbClr val="000000"/>
                </a:solidFill>
                <a:latin typeface="Malgun Gothic" panose="020B0503020000020004" pitchFamily="34" charset="-127"/>
                <a:cs typeface="Pretendard" panose="02000503000000020004" pitchFamily="50" charset="-127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2061785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075" userDrawn="1">
          <p15:clr>
            <a:srgbClr val="FBAE40"/>
          </p15:clr>
        </p15:guide>
        <p15:guide id="2" orient="horz" pos="2450" userDrawn="1">
          <p15:clr>
            <a:srgbClr val="FBAE40"/>
          </p15:clr>
        </p15:guide>
        <p15:guide id="3" orient="horz" pos="2647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Illustration_Arc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Background pattern&#10;&#10;Description automatically generated">
            <a:extLst>
              <a:ext uri="{FF2B5EF4-FFF2-40B4-BE49-F238E27FC236}">
                <a16:creationId xmlns:a16="http://schemas.microsoft.com/office/drawing/2014/main" id="{145082EE-4188-A780-1F9A-590189A5117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37" y="0"/>
            <a:ext cx="12188952" cy="6862632"/>
          </a:xfrm>
          <a:prstGeom prst="rect">
            <a:avLst/>
          </a:prstGeom>
        </p:spPr>
      </p:pic>
      <p:pic>
        <p:nvPicPr>
          <p:cNvPr id="7" name="MS logo gray - EMF">
            <a:extLst>
              <a:ext uri="{FF2B5EF4-FFF2-40B4-BE49-F238E27FC236}">
                <a16:creationId xmlns:a16="http://schemas.microsoft.com/office/drawing/2014/main" id="{1A134BE8-0BA3-4A4E-8C07-9127207B8A2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9FF709-91C1-4573-83A1-5F07DB1F50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9912" y="2769057"/>
            <a:ext cx="8193024" cy="123110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b="0" i="0" spc="-50" baseline="0">
                <a:solidFill>
                  <a:srgbClr val="000000"/>
                </a:solidFill>
                <a:latin typeface="Malgun Gothic" panose="020B0503020000020004" pitchFamily="34" charset="-127"/>
                <a:cs typeface="Pretendard" panose="02000503000000020004" pitchFamily="50" charset="-127"/>
              </a:defRPr>
            </a:lvl1pPr>
          </a:lstStyle>
          <a:p>
            <a:r>
              <a:rPr lang="en-US"/>
              <a:t>Event name or </a:t>
            </a:r>
            <a:br>
              <a:rPr lang="en-US"/>
            </a:br>
            <a:r>
              <a:rPr lang="en-US"/>
              <a:t>presentation title </a:t>
            </a:r>
          </a:p>
        </p:txBody>
      </p:sp>
      <p:sp>
        <p:nvSpPr>
          <p:cNvPr id="3" name="Subtitle">
            <a:extLst>
              <a:ext uri="{FF2B5EF4-FFF2-40B4-BE49-F238E27FC236}">
                <a16:creationId xmlns:a16="http://schemas.microsoft.com/office/drawing/2014/main" id="{AA1ADBE6-5E29-7A6B-E210-597F443C7BF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4215827"/>
            <a:ext cx="8193024" cy="246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rgbClr val="000000"/>
                </a:solidFill>
                <a:latin typeface="Malgun Gothic" panose="020B0503020000020004" pitchFamily="34" charset="-127"/>
                <a:cs typeface="Pretendard" panose="02000503000000020004" pitchFamily="50" charset="-127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168A2A81-4605-F98C-B92F-A3B13D8B5A7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2042" y="6446520"/>
            <a:ext cx="1645920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000" spc="0" baseline="0">
                <a:solidFill>
                  <a:srgbClr val="000000"/>
                </a:solidFill>
                <a:latin typeface="Malgun Gothic" panose="020B0503020000020004" pitchFamily="34" charset="-127"/>
                <a:cs typeface="Pretendard" panose="02000503000000020004" pitchFamily="50" charset="-127"/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5E9798E2-7B19-CF43-2EBC-CF37023D81B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471054" y="6446520"/>
            <a:ext cx="6336792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000" spc="0" baseline="0">
                <a:solidFill>
                  <a:srgbClr val="000000"/>
                </a:solidFill>
                <a:latin typeface="Malgun Gothic" panose="020B0503020000020004" pitchFamily="34" charset="-127"/>
                <a:cs typeface="Pretendard" panose="02000503000000020004" pitchFamily="50" charset="-127"/>
              </a:defRPr>
            </a:lvl1pPr>
          </a:lstStyle>
          <a:p>
            <a:pPr lvl="0"/>
            <a:r>
              <a:rPr lang="en-US"/>
              <a:t>Microsoft confidential</a:t>
            </a:r>
          </a:p>
        </p:txBody>
      </p:sp>
    </p:spTree>
    <p:extLst>
      <p:ext uri="{BB962C8B-B14F-4D97-AF65-F5344CB8AC3E}">
        <p14:creationId xmlns:p14="http://schemas.microsoft.com/office/powerpoint/2010/main" val="29417245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450">
          <p15:clr>
            <a:srgbClr val="FBAE40"/>
          </p15:clr>
        </p15:guide>
        <p15:guide id="2" orient="horz" pos="2647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_Gradient_Dark Purple_with Imag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ackground pattern&#10;&#10;Description automatically generated with medium confidence">
            <a:extLst>
              <a:ext uri="{FF2B5EF4-FFF2-40B4-BE49-F238E27FC236}">
                <a16:creationId xmlns:a16="http://schemas.microsoft.com/office/drawing/2014/main" id="{0A086935-3714-39D1-32AE-80326770EE8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952" cy="68562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1B65EEA-77F3-C0F5-3483-CA4C24A82D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569911" y="3387502"/>
            <a:ext cx="6949440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b="0" i="0" spc="-50" baseline="0">
                <a:solidFill>
                  <a:schemeClr val="tx1"/>
                </a:solidFill>
                <a:latin typeface="Malgun Gothic" panose="020B0503020000020004" pitchFamily="34" charset="-127"/>
                <a:cs typeface="Pretendard" panose="02000503000000020004" pitchFamily="50" charset="-127"/>
              </a:defRPr>
            </a:lvl1pPr>
          </a:lstStyle>
          <a:p>
            <a:r>
              <a:rPr lang="en-US"/>
              <a:t>Section divider title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C203CD3A-B97F-B099-C6BA-D7F8AE1152F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2042" y="4215828"/>
            <a:ext cx="6949440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Malgun Gothic" panose="020B0503020000020004" pitchFamily="34" charset="-127"/>
                <a:cs typeface="Pretendard" panose="02000503000000020004" pitchFamily="50" charset="-127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844D09D-1B98-1848-E708-C357D319EAE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077200" y="0"/>
            <a:ext cx="4114800" cy="6858000"/>
          </a:xfrm>
          <a:prstGeom prst="rect">
            <a:avLst/>
          </a:prstGeom>
          <a:solidFill>
            <a:srgbClr val="D9D9D6"/>
          </a:solid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b="1">
                <a:solidFill>
                  <a:srgbClr val="000000"/>
                </a:solidFill>
                <a:latin typeface="Malgun Gothic" panose="020B0503020000020004" pitchFamily="34" charset="-127"/>
                <a:cs typeface="Pretendard" panose="02000503000000020004" pitchFamily="50" charset="-127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6663856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075">
          <p15:clr>
            <a:srgbClr val="FBAE40"/>
          </p15:clr>
        </p15:guide>
        <p15:guide id="2" orient="horz" pos="2450">
          <p15:clr>
            <a:srgbClr val="FBAE40"/>
          </p15:clr>
        </p15:guide>
        <p15:guide id="3" orient="horz" pos="2647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_1-column_Large typ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F9E7B99-27E1-40DA-2909-4D94A9F527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2" y="585216"/>
            <a:ext cx="8193024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Agenda</a:t>
            </a: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79614968-3494-E366-3F5D-AD4C362B902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4199" y="1589670"/>
            <a:ext cx="8193024" cy="646908"/>
          </a:xfrm>
          <a:prstGeom prst="rect">
            <a:avLst/>
          </a:prstGeom>
        </p:spPr>
        <p:txBody>
          <a:bodyPr/>
          <a:lstStyle>
            <a:lvl1pPr marL="514350" indent="-514350">
              <a:lnSpc>
                <a:spcPct val="150000"/>
              </a:lnSpc>
              <a:spcBef>
                <a:spcPts val="0"/>
              </a:spcBef>
              <a:buSzPct val="100000"/>
              <a:buFont typeface="+mj-lt"/>
              <a:buAutoNum type="arabicPeriod"/>
              <a:defRPr sz="3200" spc="-20" baseline="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add agenda items</a:t>
            </a:r>
          </a:p>
        </p:txBody>
      </p:sp>
    </p:spTree>
    <p:extLst>
      <p:ext uri="{BB962C8B-B14F-4D97-AF65-F5344CB8AC3E}">
        <p14:creationId xmlns:p14="http://schemas.microsoft.com/office/powerpoint/2010/main" val="282051598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44" userDrawn="1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_2-colum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F9E7B99-27E1-40DA-2909-4D94A9F527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2" y="585216"/>
            <a:ext cx="8193024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Agenda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9A8A03C-9110-2600-11EF-7EC8A656DB9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2137" y="2588260"/>
            <a:ext cx="3471863" cy="277320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200000"/>
              </a:lnSpc>
              <a:spcBef>
                <a:spcPts val="0"/>
              </a:spcBef>
              <a:buSzPct val="100000"/>
              <a:buFont typeface="+mj-lt"/>
              <a:buAutoNum type="arabicPeriod"/>
              <a:tabLst>
                <a:tab pos="457200" algn="l"/>
              </a:tabLst>
              <a:defRPr>
                <a:solidFill>
                  <a:schemeClr val="tx1"/>
                </a:solidFill>
              </a:defRPr>
            </a:lvl1pPr>
          </a:lstStyle>
          <a:p>
            <a:pPr marL="342900" marR="0" lvl="0" indent="-342900" algn="l" defTabSz="932742" rtl="0" eaLnBrk="1" fontAlgn="auto" latinLnBrk="0" hangingPunct="1">
              <a:lnSpc>
                <a:spcPct val="125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  <a:defRPr/>
            </a:pPr>
            <a:r>
              <a:rPr lang="en-US"/>
              <a:t>Click to add agenda items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0FF51780-D40A-A319-BDAA-730133A238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56100" y="2588259"/>
            <a:ext cx="3478213" cy="277320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200000"/>
              </a:lnSpc>
              <a:spcBef>
                <a:spcPts val="0"/>
              </a:spcBef>
              <a:buSzPct val="100000"/>
              <a:buFont typeface="+mj-lt"/>
              <a:buAutoNum type="arabicPeriod"/>
              <a:defRPr>
                <a:solidFill>
                  <a:schemeClr val="tx1"/>
                </a:solidFill>
              </a:defRPr>
            </a:lvl1pPr>
          </a:lstStyle>
          <a:p>
            <a:pPr marL="342900" marR="0" lvl="0" indent="-342900" algn="l" defTabSz="932742" rtl="0" eaLnBrk="1" fontAlgn="auto" latinLnBrk="0" hangingPunct="1">
              <a:lnSpc>
                <a:spcPct val="125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  <a:defRPr/>
            </a:pPr>
            <a:r>
              <a:rPr lang="en-US"/>
              <a:t>Click to add agenda items</a:t>
            </a:r>
          </a:p>
        </p:txBody>
      </p:sp>
    </p:spTree>
    <p:extLst>
      <p:ext uri="{BB962C8B-B14F-4D97-AF65-F5344CB8AC3E}">
        <p14:creationId xmlns:p14="http://schemas.microsoft.com/office/powerpoint/2010/main" val="14161637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roster_5 member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F9E7B99-27E1-40DA-2909-4D94A9F52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Picture 1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095A92D-6FC0-30E2-84FD-749200CFDD2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597395" y="2282265"/>
            <a:ext cx="1858900" cy="1858900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Malgun Gothic" panose="020B0503020000020004" pitchFamily="34" charset="-127"/>
                <a:cs typeface="Pretendard" panose="02000503000000020004" pitchFamily="50" charset="-127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1" name="Text Placeholder 58">
            <a:extLst>
              <a:ext uri="{FF2B5EF4-FFF2-40B4-BE49-F238E27FC236}">
                <a16:creationId xmlns:a16="http://schemas.microsoft.com/office/drawing/2014/main" id="{8E28FB90-1F0C-96B6-ED65-6403818CBD8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84200" y="4527175"/>
            <a:ext cx="1885950" cy="246221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600">
                <a:solidFill>
                  <a:schemeClr val="accent2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2" name="Text Placeholder 58">
            <a:extLst>
              <a:ext uri="{FF2B5EF4-FFF2-40B4-BE49-F238E27FC236}">
                <a16:creationId xmlns:a16="http://schemas.microsoft.com/office/drawing/2014/main" id="{39EC624B-C018-EA8F-FC34-7FA84C7312AC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84200" y="4802686"/>
            <a:ext cx="1885950" cy="1846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accent2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  <p:sp>
        <p:nvSpPr>
          <p:cNvPr id="27" name="Text Placeholder 2A sub">
            <a:extLst>
              <a:ext uri="{FF2B5EF4-FFF2-40B4-BE49-F238E27FC236}">
                <a16:creationId xmlns:a16="http://schemas.microsoft.com/office/drawing/2014/main" id="{7F9D57BE-5CDF-C75E-2546-01FDA84338EC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597395" y="5290479"/>
            <a:ext cx="1858900" cy="80021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Short bio or description (3-4 lines). Support text paragraph, bullets, or additional details</a:t>
            </a:r>
          </a:p>
          <a:p>
            <a:pPr lvl="0"/>
            <a:endParaRPr lang="en-US"/>
          </a:p>
        </p:txBody>
      </p:sp>
      <p:sp>
        <p:nvSpPr>
          <p:cNvPr id="7" name="Picture 2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080675F-DF49-FC49-81AB-E8C058EE4972}"/>
              </a:ext>
            </a:extLst>
          </p:cNvPr>
          <p:cNvSpPr>
            <a:spLocks noGrp="1" noChangeAspect="1"/>
          </p:cNvSpPr>
          <p:nvPr>
            <p:ph type="pic" sz="quarter" idx="32" hasCustomPrompt="1"/>
          </p:nvPr>
        </p:nvSpPr>
        <p:spPr bwMode="ltGray">
          <a:xfrm>
            <a:off x="2885660" y="2282264"/>
            <a:ext cx="1858900" cy="1858900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Malgun Gothic" panose="020B0503020000020004" pitchFamily="34" charset="-127"/>
                <a:cs typeface="Pretendard" panose="02000503000000020004" pitchFamily="50" charset="-127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58">
            <a:extLst>
              <a:ext uri="{FF2B5EF4-FFF2-40B4-BE49-F238E27FC236}">
                <a16:creationId xmlns:a16="http://schemas.microsoft.com/office/drawing/2014/main" id="{3928C68D-DAC5-11B4-3C12-6C91DE377400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2895600" y="4527175"/>
            <a:ext cx="1885950" cy="246221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600">
                <a:solidFill>
                  <a:schemeClr val="accent2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4" name="Text Placeholder 58">
            <a:extLst>
              <a:ext uri="{FF2B5EF4-FFF2-40B4-BE49-F238E27FC236}">
                <a16:creationId xmlns:a16="http://schemas.microsoft.com/office/drawing/2014/main" id="{0B56EBDC-A427-27E1-3FEB-F0FD4E7B82C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895600" y="4802686"/>
            <a:ext cx="1885950" cy="1846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accent2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  <p:sp>
        <p:nvSpPr>
          <p:cNvPr id="28" name="Text Placeholder 2A sub">
            <a:extLst>
              <a:ext uri="{FF2B5EF4-FFF2-40B4-BE49-F238E27FC236}">
                <a16:creationId xmlns:a16="http://schemas.microsoft.com/office/drawing/2014/main" id="{A7056ACE-B611-E42B-9345-C0B20848C94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2900758" y="5290479"/>
            <a:ext cx="1858900" cy="80021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Short bio or description (3-4 lines). Support text paragraph, bullets, or additional details</a:t>
            </a:r>
          </a:p>
          <a:p>
            <a:pPr lvl="0"/>
            <a:endParaRPr lang="en-US"/>
          </a:p>
        </p:txBody>
      </p:sp>
      <p:sp>
        <p:nvSpPr>
          <p:cNvPr id="8" name="Picture 3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5FE9E54-AB2C-EF3D-275C-52775C5B1213}"/>
              </a:ext>
            </a:extLst>
          </p:cNvPr>
          <p:cNvSpPr>
            <a:spLocks noGrp="1" noChangeAspect="1"/>
          </p:cNvSpPr>
          <p:nvPr>
            <p:ph type="pic" sz="quarter" idx="33" hasCustomPrompt="1"/>
          </p:nvPr>
        </p:nvSpPr>
        <p:spPr bwMode="ltGray">
          <a:xfrm>
            <a:off x="5206586" y="2282264"/>
            <a:ext cx="1858900" cy="1858900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Malgun Gothic" panose="020B0503020000020004" pitchFamily="34" charset="-127"/>
                <a:cs typeface="Pretendard" panose="02000503000000020004" pitchFamily="50" charset="-127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58">
            <a:extLst>
              <a:ext uri="{FF2B5EF4-FFF2-40B4-BE49-F238E27FC236}">
                <a16:creationId xmlns:a16="http://schemas.microsoft.com/office/drawing/2014/main" id="{E6A26C49-73B1-32C2-15C5-764A1E43D37A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181600" y="4527175"/>
            <a:ext cx="1885950" cy="246221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600">
                <a:solidFill>
                  <a:schemeClr val="accent2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6" name="Text Placeholder 58">
            <a:extLst>
              <a:ext uri="{FF2B5EF4-FFF2-40B4-BE49-F238E27FC236}">
                <a16:creationId xmlns:a16="http://schemas.microsoft.com/office/drawing/2014/main" id="{69292DB0-E395-2E0C-8AD4-5A478E223D83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181600" y="4802686"/>
            <a:ext cx="1885950" cy="1846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accent2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  <p:sp>
        <p:nvSpPr>
          <p:cNvPr id="29" name="Text Placeholder 2A sub">
            <a:extLst>
              <a:ext uri="{FF2B5EF4-FFF2-40B4-BE49-F238E27FC236}">
                <a16:creationId xmlns:a16="http://schemas.microsoft.com/office/drawing/2014/main" id="{18235FB3-0388-BC57-E46C-852B620BD36A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5180970" y="5290479"/>
            <a:ext cx="1858900" cy="80021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Short bio or description (3-4 lines). Support text paragraph, bullets, or additional details</a:t>
            </a:r>
          </a:p>
          <a:p>
            <a:pPr lvl="0"/>
            <a:endParaRPr lang="en-US"/>
          </a:p>
        </p:txBody>
      </p:sp>
      <p:sp>
        <p:nvSpPr>
          <p:cNvPr id="9" name="Picture 4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6F26384-C43A-EEAD-9B70-92910BADFBBF}"/>
              </a:ext>
            </a:extLst>
          </p:cNvPr>
          <p:cNvSpPr>
            <a:spLocks noGrp="1" noChangeAspect="1"/>
          </p:cNvSpPr>
          <p:nvPr>
            <p:ph type="pic" sz="quarter" idx="34" hasCustomPrompt="1"/>
          </p:nvPr>
        </p:nvSpPr>
        <p:spPr bwMode="ltGray">
          <a:xfrm>
            <a:off x="7444409" y="2282264"/>
            <a:ext cx="1858900" cy="1858900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Malgun Gothic" panose="020B0503020000020004" pitchFamily="34" charset="-127"/>
                <a:cs typeface="Pretendard" panose="02000503000000020004" pitchFamily="50" charset="-127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7" name="Text Placeholder 58">
            <a:extLst>
              <a:ext uri="{FF2B5EF4-FFF2-40B4-BE49-F238E27FC236}">
                <a16:creationId xmlns:a16="http://schemas.microsoft.com/office/drawing/2014/main" id="{5C9A1883-6DFC-99E3-6521-481114322E5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453312" y="4527175"/>
            <a:ext cx="1885950" cy="246221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600">
                <a:solidFill>
                  <a:schemeClr val="accent2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8" name="Text Placeholder 58">
            <a:extLst>
              <a:ext uri="{FF2B5EF4-FFF2-40B4-BE49-F238E27FC236}">
                <a16:creationId xmlns:a16="http://schemas.microsoft.com/office/drawing/2014/main" id="{77F88679-0849-BCE4-E48F-9011B09625AA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53312" y="4802686"/>
            <a:ext cx="1885950" cy="1846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accent2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  <p:sp>
        <p:nvSpPr>
          <p:cNvPr id="30" name="Text Placeholder 2A sub">
            <a:extLst>
              <a:ext uri="{FF2B5EF4-FFF2-40B4-BE49-F238E27FC236}">
                <a16:creationId xmlns:a16="http://schemas.microsoft.com/office/drawing/2014/main" id="{46C9B654-FF71-96F3-9D65-FAFDCC542B23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7426459" y="5290479"/>
            <a:ext cx="1858900" cy="80021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Short bio or description (3-4 lines). Support text paragraph, bullets, or additional details</a:t>
            </a:r>
          </a:p>
          <a:p>
            <a:pPr lvl="0"/>
            <a:endParaRPr lang="en-US"/>
          </a:p>
        </p:txBody>
      </p:sp>
      <p:sp>
        <p:nvSpPr>
          <p:cNvPr id="10" name="Picture 5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B9166C7-9DC6-A91A-ED39-661EF0FD1414}"/>
              </a:ext>
            </a:extLst>
          </p:cNvPr>
          <p:cNvSpPr>
            <a:spLocks noGrp="1" noChangeAspect="1"/>
          </p:cNvSpPr>
          <p:nvPr>
            <p:ph type="pic" sz="quarter" idx="35" hasCustomPrompt="1"/>
          </p:nvPr>
        </p:nvSpPr>
        <p:spPr bwMode="ltGray">
          <a:xfrm>
            <a:off x="9732820" y="2282265"/>
            <a:ext cx="1858900" cy="1858900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Malgun Gothic" panose="020B0503020000020004" pitchFamily="34" charset="-127"/>
                <a:cs typeface="Pretendard" panose="02000503000000020004" pitchFamily="50" charset="-127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9" name="Text Placeholder 58">
            <a:extLst>
              <a:ext uri="{FF2B5EF4-FFF2-40B4-BE49-F238E27FC236}">
                <a16:creationId xmlns:a16="http://schemas.microsoft.com/office/drawing/2014/main" id="{F3664A74-3BF2-EBBD-0A32-D91D7E18D712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9725024" y="4527175"/>
            <a:ext cx="1885950" cy="246221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600">
                <a:solidFill>
                  <a:schemeClr val="accent2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20" name="Text Placeholder 58">
            <a:extLst>
              <a:ext uri="{FF2B5EF4-FFF2-40B4-BE49-F238E27FC236}">
                <a16:creationId xmlns:a16="http://schemas.microsoft.com/office/drawing/2014/main" id="{1EA6E3E7-9522-FBDA-5AA8-9B02637C3DED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725024" y="4802686"/>
            <a:ext cx="1885950" cy="1846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accent2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  <p:sp>
        <p:nvSpPr>
          <p:cNvPr id="31" name="Text Placeholder 2A sub">
            <a:extLst>
              <a:ext uri="{FF2B5EF4-FFF2-40B4-BE49-F238E27FC236}">
                <a16:creationId xmlns:a16="http://schemas.microsoft.com/office/drawing/2014/main" id="{C58F8C8D-221D-B55E-D329-5A72E24F04B1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9729821" y="5290479"/>
            <a:ext cx="1858900" cy="80021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Short bio or description (3-4 lines). Support text paragraph, bullets, or additional details</a:t>
            </a:r>
          </a:p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56454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roster_Multiple team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F9E7B99-27E1-40DA-2909-4D94A9F52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3" name="Team 1">
            <a:extLst>
              <a:ext uri="{FF2B5EF4-FFF2-40B4-BE49-F238E27FC236}">
                <a16:creationId xmlns:a16="http://schemas.microsoft.com/office/drawing/2014/main" id="{1788A81D-F91F-4B63-B86B-E5FF44CB379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84200" y="2038192"/>
            <a:ext cx="1487488" cy="24622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600">
                <a:solidFill>
                  <a:schemeClr val="accent2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Team 1</a:t>
            </a:r>
          </a:p>
        </p:txBody>
      </p:sp>
      <p:sp>
        <p:nvSpPr>
          <p:cNvPr id="30" name="Picture Placeholder 1A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A1858DE-4EF1-DF37-6E54-4CDDA8BE4810}"/>
              </a:ext>
            </a:extLst>
          </p:cNvPr>
          <p:cNvSpPr>
            <a:spLocks noGrp="1" noChangeAspect="1"/>
          </p:cNvSpPr>
          <p:nvPr>
            <p:ph type="pic" sz="quarter" idx="28"/>
          </p:nvPr>
        </p:nvSpPr>
        <p:spPr bwMode="ltGray">
          <a:xfrm>
            <a:off x="2179638" y="1752600"/>
            <a:ext cx="894113" cy="894113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Malgun Gothic" panose="020B0503020000020004" pitchFamily="34" charset="-127"/>
                <a:cs typeface="Pretendard" panose="02000503000000020004" pitchFamily="50" charset="-127"/>
              </a:defRPr>
            </a:lvl1pPr>
          </a:lstStyle>
          <a:p>
            <a:endParaRPr lang="en-US"/>
          </a:p>
        </p:txBody>
      </p:sp>
      <p:sp>
        <p:nvSpPr>
          <p:cNvPr id="47" name="Text Placeholder 58">
            <a:extLst>
              <a:ext uri="{FF2B5EF4-FFF2-40B4-BE49-F238E27FC236}">
                <a16:creationId xmlns:a16="http://schemas.microsoft.com/office/drawing/2014/main" id="{44D0620A-EDE4-7447-2DB5-3E62FDFEF2AE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3193643" y="1985962"/>
            <a:ext cx="1320481" cy="18573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48" name="Text Placeholder 58">
            <a:extLst>
              <a:ext uri="{FF2B5EF4-FFF2-40B4-BE49-F238E27FC236}">
                <a16:creationId xmlns:a16="http://schemas.microsoft.com/office/drawing/2014/main" id="{01C010F4-F640-8A60-84DB-3A2F8B87A5DD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193643" y="2190035"/>
            <a:ext cx="1327370" cy="15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  <p:sp>
        <p:nvSpPr>
          <p:cNvPr id="34" name="Picture Placeholder 1B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DC67249-5F90-20FE-642D-92B8A7AA4725}"/>
              </a:ext>
            </a:extLst>
          </p:cNvPr>
          <p:cNvSpPr>
            <a:spLocks noGrp="1" noChangeAspect="1"/>
          </p:cNvSpPr>
          <p:nvPr>
            <p:ph type="pic" sz="quarter" idx="32"/>
          </p:nvPr>
        </p:nvSpPr>
        <p:spPr bwMode="ltGray">
          <a:xfrm>
            <a:off x="4609587" y="1752600"/>
            <a:ext cx="894113" cy="894113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Malgun Gothic" panose="020B0503020000020004" pitchFamily="34" charset="-127"/>
                <a:cs typeface="Pretendard" panose="02000503000000020004" pitchFamily="50" charset="-127"/>
              </a:defRPr>
            </a:lvl1pPr>
          </a:lstStyle>
          <a:p>
            <a:endParaRPr lang="en-US"/>
          </a:p>
        </p:txBody>
      </p:sp>
      <p:sp>
        <p:nvSpPr>
          <p:cNvPr id="55" name="Text Placeholder 58">
            <a:extLst>
              <a:ext uri="{FF2B5EF4-FFF2-40B4-BE49-F238E27FC236}">
                <a16:creationId xmlns:a16="http://schemas.microsoft.com/office/drawing/2014/main" id="{922227CE-29CC-7715-08E4-905343CC466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5627448" y="1985962"/>
            <a:ext cx="1320481" cy="18573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56" name="Text Placeholder 58">
            <a:extLst>
              <a:ext uri="{FF2B5EF4-FFF2-40B4-BE49-F238E27FC236}">
                <a16:creationId xmlns:a16="http://schemas.microsoft.com/office/drawing/2014/main" id="{20F30418-EB83-FF1F-ECF0-A40BD6D8CBC0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5627448" y="2190035"/>
            <a:ext cx="1327370" cy="15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  <p:sp>
        <p:nvSpPr>
          <p:cNvPr id="38" name="Picture Placeholder 1C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B8D2A36-064C-FE3B-CEAF-48281FAD4185}"/>
              </a:ext>
            </a:extLst>
          </p:cNvPr>
          <p:cNvSpPr>
            <a:spLocks noGrp="1" noChangeAspect="1"/>
          </p:cNvSpPr>
          <p:nvPr>
            <p:ph type="pic" sz="quarter" idx="36"/>
          </p:nvPr>
        </p:nvSpPr>
        <p:spPr bwMode="ltGray">
          <a:xfrm>
            <a:off x="7049911" y="1752600"/>
            <a:ext cx="894113" cy="894113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Malgun Gothic" panose="020B0503020000020004" pitchFamily="34" charset="-127"/>
                <a:cs typeface="Pretendard" panose="02000503000000020004" pitchFamily="50" charset="-127"/>
              </a:defRPr>
            </a:lvl1pPr>
          </a:lstStyle>
          <a:p>
            <a:endParaRPr lang="en-US"/>
          </a:p>
        </p:txBody>
      </p:sp>
      <p:sp>
        <p:nvSpPr>
          <p:cNvPr id="63" name="Text Placeholder 58">
            <a:extLst>
              <a:ext uri="{FF2B5EF4-FFF2-40B4-BE49-F238E27FC236}">
                <a16:creationId xmlns:a16="http://schemas.microsoft.com/office/drawing/2014/main" id="{8AD370F1-6139-1223-018A-16C75055E068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8057744" y="1985962"/>
            <a:ext cx="1320481" cy="18573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64" name="Text Placeholder 58">
            <a:extLst>
              <a:ext uri="{FF2B5EF4-FFF2-40B4-BE49-F238E27FC236}">
                <a16:creationId xmlns:a16="http://schemas.microsoft.com/office/drawing/2014/main" id="{BFCE70D8-4F10-E678-F1BB-75AEBFBE09D5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8057744" y="2190035"/>
            <a:ext cx="1327370" cy="15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  <p:sp>
        <p:nvSpPr>
          <p:cNvPr id="42" name="Picture Placeholder 1D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E2E6F0B-8050-0919-E8CB-AC11968F627C}"/>
              </a:ext>
            </a:extLst>
          </p:cNvPr>
          <p:cNvSpPr>
            <a:spLocks noGrp="1" noChangeAspect="1"/>
          </p:cNvSpPr>
          <p:nvPr>
            <p:ph type="pic" sz="quarter" idx="40"/>
          </p:nvPr>
        </p:nvSpPr>
        <p:spPr bwMode="ltGray">
          <a:xfrm>
            <a:off x="9485490" y="1752600"/>
            <a:ext cx="894113" cy="894113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Malgun Gothic" panose="020B0503020000020004" pitchFamily="34" charset="-127"/>
                <a:cs typeface="Pretendard" panose="02000503000000020004" pitchFamily="50" charset="-127"/>
              </a:defRPr>
            </a:lvl1pPr>
          </a:lstStyle>
          <a:p>
            <a:endParaRPr lang="en-US"/>
          </a:p>
        </p:txBody>
      </p:sp>
      <p:sp>
        <p:nvSpPr>
          <p:cNvPr id="71" name="Text Placeholder 58">
            <a:extLst>
              <a:ext uri="{FF2B5EF4-FFF2-40B4-BE49-F238E27FC236}">
                <a16:creationId xmlns:a16="http://schemas.microsoft.com/office/drawing/2014/main" id="{0001AF27-6E88-CCE0-8660-7B99045D854D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10478312" y="1985962"/>
            <a:ext cx="1320481" cy="18573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72" name="Text Placeholder 58">
            <a:extLst>
              <a:ext uri="{FF2B5EF4-FFF2-40B4-BE49-F238E27FC236}">
                <a16:creationId xmlns:a16="http://schemas.microsoft.com/office/drawing/2014/main" id="{03C09D05-0CE3-7C80-1290-D97C4CA98852}"/>
              </a:ext>
            </a:extLst>
          </p:cNvPr>
          <p:cNvSpPr>
            <a:spLocks noGrp="1"/>
          </p:cNvSpPr>
          <p:nvPr>
            <p:ph type="body" sz="quarter" idx="70" hasCustomPrompt="1"/>
          </p:nvPr>
        </p:nvSpPr>
        <p:spPr>
          <a:xfrm>
            <a:off x="10478312" y="2190035"/>
            <a:ext cx="1327370" cy="15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8F445834-5147-BDA3-1A05-42FE03F26C3D}"/>
              </a:ext>
            </a:extLst>
          </p:cNvPr>
          <p:cNvCxnSpPr>
            <a:cxnSpLocks/>
          </p:cNvCxnSpPr>
          <p:nvPr userDrawn="1"/>
        </p:nvCxnSpPr>
        <p:spPr>
          <a:xfrm>
            <a:off x="588662" y="2796209"/>
            <a:ext cx="1101467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am 2">
            <a:extLst>
              <a:ext uri="{FF2B5EF4-FFF2-40B4-BE49-F238E27FC236}">
                <a16:creationId xmlns:a16="http://schemas.microsoft.com/office/drawing/2014/main" id="{10A26582-C8F8-AC4A-9BCE-FF494FA099A6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84200" y="3276600"/>
            <a:ext cx="1487488" cy="24622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600">
                <a:solidFill>
                  <a:schemeClr val="accent2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Team 2</a:t>
            </a:r>
          </a:p>
        </p:txBody>
      </p:sp>
      <p:sp>
        <p:nvSpPr>
          <p:cNvPr id="29" name="Picture Placeholder 2A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47D2B24-2319-9A35-2475-DEF9C8C68542}"/>
              </a:ext>
            </a:extLst>
          </p:cNvPr>
          <p:cNvSpPr>
            <a:spLocks noGrp="1" noChangeAspect="1"/>
          </p:cNvSpPr>
          <p:nvPr>
            <p:ph type="pic" sz="quarter" idx="27"/>
          </p:nvPr>
        </p:nvSpPr>
        <p:spPr bwMode="ltGray">
          <a:xfrm>
            <a:off x="2179638" y="2949222"/>
            <a:ext cx="894113" cy="894113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Malgun Gothic" panose="020B0503020000020004" pitchFamily="34" charset="-127"/>
                <a:cs typeface="Pretendard" panose="02000503000000020004" pitchFamily="50" charset="-127"/>
              </a:defRPr>
            </a:lvl1pPr>
          </a:lstStyle>
          <a:p>
            <a:endParaRPr lang="en-US"/>
          </a:p>
        </p:txBody>
      </p:sp>
      <p:sp>
        <p:nvSpPr>
          <p:cNvPr id="49" name="Text Placeholder 58">
            <a:extLst>
              <a:ext uri="{FF2B5EF4-FFF2-40B4-BE49-F238E27FC236}">
                <a16:creationId xmlns:a16="http://schemas.microsoft.com/office/drawing/2014/main" id="{FC01ED5E-F101-B2E3-BF92-D7282EDD9294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3193643" y="3200400"/>
            <a:ext cx="1320481" cy="18573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50" name="Text Placeholder 58">
            <a:extLst>
              <a:ext uri="{FF2B5EF4-FFF2-40B4-BE49-F238E27FC236}">
                <a16:creationId xmlns:a16="http://schemas.microsoft.com/office/drawing/2014/main" id="{5EFE1E18-263B-ADE2-5B97-3D3EC83D4FFD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3193643" y="3404473"/>
            <a:ext cx="1327370" cy="15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  <p:sp>
        <p:nvSpPr>
          <p:cNvPr id="33" name="Picture Placeholder 2B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8083CB6-CCDA-255D-BC5C-0F5D411855D5}"/>
              </a:ext>
            </a:extLst>
          </p:cNvPr>
          <p:cNvSpPr>
            <a:spLocks noGrp="1" noChangeAspect="1"/>
          </p:cNvSpPr>
          <p:nvPr>
            <p:ph type="pic" sz="quarter" idx="31"/>
          </p:nvPr>
        </p:nvSpPr>
        <p:spPr bwMode="ltGray">
          <a:xfrm>
            <a:off x="4609587" y="2949222"/>
            <a:ext cx="894113" cy="894113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Malgun Gothic" panose="020B0503020000020004" pitchFamily="34" charset="-127"/>
                <a:cs typeface="Pretendard" panose="02000503000000020004" pitchFamily="50" charset="-127"/>
              </a:defRPr>
            </a:lvl1pPr>
          </a:lstStyle>
          <a:p>
            <a:endParaRPr lang="en-US"/>
          </a:p>
        </p:txBody>
      </p:sp>
      <p:sp>
        <p:nvSpPr>
          <p:cNvPr id="57" name="Text Placeholder 58">
            <a:extLst>
              <a:ext uri="{FF2B5EF4-FFF2-40B4-BE49-F238E27FC236}">
                <a16:creationId xmlns:a16="http://schemas.microsoft.com/office/drawing/2014/main" id="{F2AC0BEF-2B97-6CDB-7C63-7F2758C12D78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5627448" y="3200400"/>
            <a:ext cx="1320481" cy="18573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58" name="Text Placeholder 58">
            <a:extLst>
              <a:ext uri="{FF2B5EF4-FFF2-40B4-BE49-F238E27FC236}">
                <a16:creationId xmlns:a16="http://schemas.microsoft.com/office/drawing/2014/main" id="{74C1C912-D822-B1C0-3368-737311266008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5627448" y="3404473"/>
            <a:ext cx="1327370" cy="15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  <p:sp>
        <p:nvSpPr>
          <p:cNvPr id="37" name="Picture Placeholder 2C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64422E8-3E89-9441-E751-CAFDCD0F198A}"/>
              </a:ext>
            </a:extLst>
          </p:cNvPr>
          <p:cNvSpPr>
            <a:spLocks noGrp="1" noChangeAspect="1"/>
          </p:cNvSpPr>
          <p:nvPr>
            <p:ph type="pic" sz="quarter" idx="35"/>
          </p:nvPr>
        </p:nvSpPr>
        <p:spPr bwMode="ltGray">
          <a:xfrm>
            <a:off x="7049911" y="2949222"/>
            <a:ext cx="894113" cy="894113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Malgun Gothic" panose="020B0503020000020004" pitchFamily="34" charset="-127"/>
                <a:cs typeface="Pretendard" panose="02000503000000020004" pitchFamily="50" charset="-127"/>
              </a:defRPr>
            </a:lvl1pPr>
          </a:lstStyle>
          <a:p>
            <a:endParaRPr lang="en-US"/>
          </a:p>
        </p:txBody>
      </p:sp>
      <p:sp>
        <p:nvSpPr>
          <p:cNvPr id="65" name="Text Placeholder 58">
            <a:extLst>
              <a:ext uri="{FF2B5EF4-FFF2-40B4-BE49-F238E27FC236}">
                <a16:creationId xmlns:a16="http://schemas.microsoft.com/office/drawing/2014/main" id="{317C4FB7-C080-AFBA-6406-A20CF0407110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8057744" y="3200400"/>
            <a:ext cx="1320481" cy="18573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66" name="Text Placeholder 58">
            <a:extLst>
              <a:ext uri="{FF2B5EF4-FFF2-40B4-BE49-F238E27FC236}">
                <a16:creationId xmlns:a16="http://schemas.microsoft.com/office/drawing/2014/main" id="{0E6AE450-22D4-A89C-C840-1C35AC4C6789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8057744" y="3404473"/>
            <a:ext cx="1327370" cy="15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  <p:sp>
        <p:nvSpPr>
          <p:cNvPr id="41" name="Picture Placeholder 2D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418AC83-800E-9972-CCF5-0D24DA9B04AC}"/>
              </a:ext>
            </a:extLst>
          </p:cNvPr>
          <p:cNvSpPr>
            <a:spLocks noGrp="1" noChangeAspect="1"/>
          </p:cNvSpPr>
          <p:nvPr>
            <p:ph type="pic" sz="quarter" idx="39"/>
          </p:nvPr>
        </p:nvSpPr>
        <p:spPr bwMode="ltGray">
          <a:xfrm>
            <a:off x="9485490" y="2949222"/>
            <a:ext cx="894113" cy="894113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Malgun Gothic" panose="020B0503020000020004" pitchFamily="34" charset="-127"/>
                <a:cs typeface="Pretendard" panose="02000503000000020004" pitchFamily="50" charset="-127"/>
              </a:defRPr>
            </a:lvl1pPr>
          </a:lstStyle>
          <a:p>
            <a:endParaRPr lang="en-US"/>
          </a:p>
        </p:txBody>
      </p:sp>
      <p:sp>
        <p:nvSpPr>
          <p:cNvPr id="73" name="Text Placeholder 58">
            <a:extLst>
              <a:ext uri="{FF2B5EF4-FFF2-40B4-BE49-F238E27FC236}">
                <a16:creationId xmlns:a16="http://schemas.microsoft.com/office/drawing/2014/main" id="{309D02C3-435E-CDD1-D82F-28B543F1B5A2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10478312" y="3200400"/>
            <a:ext cx="1320481" cy="18573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74" name="Text Placeholder 58">
            <a:extLst>
              <a:ext uri="{FF2B5EF4-FFF2-40B4-BE49-F238E27FC236}">
                <a16:creationId xmlns:a16="http://schemas.microsoft.com/office/drawing/2014/main" id="{D366B6F5-DEC3-1C48-DA3B-4397F337A269}"/>
              </a:ext>
            </a:extLst>
          </p:cNvPr>
          <p:cNvSpPr>
            <a:spLocks noGrp="1"/>
          </p:cNvSpPr>
          <p:nvPr>
            <p:ph type="body" sz="quarter" idx="72" hasCustomPrompt="1"/>
          </p:nvPr>
        </p:nvSpPr>
        <p:spPr>
          <a:xfrm>
            <a:off x="10478312" y="3404473"/>
            <a:ext cx="1327370" cy="15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804F51A-1D45-8731-5DAA-2233599509CB}"/>
              </a:ext>
            </a:extLst>
          </p:cNvPr>
          <p:cNvCxnSpPr>
            <a:cxnSpLocks/>
          </p:cNvCxnSpPr>
          <p:nvPr userDrawn="1"/>
        </p:nvCxnSpPr>
        <p:spPr>
          <a:xfrm>
            <a:off x="588662" y="3962400"/>
            <a:ext cx="1101467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am 3">
            <a:extLst>
              <a:ext uri="{FF2B5EF4-FFF2-40B4-BE49-F238E27FC236}">
                <a16:creationId xmlns:a16="http://schemas.microsoft.com/office/drawing/2014/main" id="{D3F608B4-ED44-5C07-5EFA-438FB513B7FB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584200" y="4419600"/>
            <a:ext cx="1487488" cy="24622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600">
                <a:solidFill>
                  <a:schemeClr val="accent2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Team 3</a:t>
            </a:r>
          </a:p>
        </p:txBody>
      </p:sp>
      <p:sp>
        <p:nvSpPr>
          <p:cNvPr id="28" name="Picture Placeholder 3A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AECE39A-485D-E6EB-27F0-728F88CA6719}"/>
              </a:ext>
            </a:extLst>
          </p:cNvPr>
          <p:cNvSpPr>
            <a:spLocks noGrp="1" noChangeAspect="1"/>
          </p:cNvSpPr>
          <p:nvPr>
            <p:ph type="pic" sz="quarter" idx="26"/>
          </p:nvPr>
        </p:nvSpPr>
        <p:spPr bwMode="ltGray">
          <a:xfrm>
            <a:off x="2179638" y="4114800"/>
            <a:ext cx="894113" cy="894113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Malgun Gothic" panose="020B0503020000020004" pitchFamily="34" charset="-127"/>
                <a:cs typeface="Pretendard" panose="02000503000000020004" pitchFamily="50" charset="-127"/>
              </a:defRPr>
            </a:lvl1pPr>
          </a:lstStyle>
          <a:p>
            <a:endParaRPr lang="en-US"/>
          </a:p>
        </p:txBody>
      </p:sp>
      <p:sp>
        <p:nvSpPr>
          <p:cNvPr id="51" name="Text Placeholder 58">
            <a:extLst>
              <a:ext uri="{FF2B5EF4-FFF2-40B4-BE49-F238E27FC236}">
                <a16:creationId xmlns:a16="http://schemas.microsoft.com/office/drawing/2014/main" id="{3965190B-2799-9D0C-F8DD-6CC5158F1533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193643" y="4343400"/>
            <a:ext cx="1320481" cy="18573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52" name="Text Placeholder 58">
            <a:extLst>
              <a:ext uri="{FF2B5EF4-FFF2-40B4-BE49-F238E27FC236}">
                <a16:creationId xmlns:a16="http://schemas.microsoft.com/office/drawing/2014/main" id="{736C02F1-87C7-951D-BE5A-0E2EE9F3DC1E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3193643" y="4547473"/>
            <a:ext cx="1327370" cy="15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  <p:sp>
        <p:nvSpPr>
          <p:cNvPr id="32" name="Picture Placeholder 3B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F4AC3C-2414-C0C9-D30B-1883D8FF07F9}"/>
              </a:ext>
            </a:extLst>
          </p:cNvPr>
          <p:cNvSpPr>
            <a:spLocks noGrp="1" noChangeAspect="1"/>
          </p:cNvSpPr>
          <p:nvPr>
            <p:ph type="pic" sz="quarter" idx="30"/>
          </p:nvPr>
        </p:nvSpPr>
        <p:spPr bwMode="ltGray">
          <a:xfrm>
            <a:off x="4609587" y="4114800"/>
            <a:ext cx="894113" cy="894113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Malgun Gothic" panose="020B0503020000020004" pitchFamily="34" charset="-127"/>
                <a:cs typeface="Pretendard" panose="02000503000000020004" pitchFamily="50" charset="-127"/>
              </a:defRPr>
            </a:lvl1pPr>
          </a:lstStyle>
          <a:p>
            <a:endParaRPr lang="en-US"/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id="{EF622325-4A31-0D34-F692-292C7A27B194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5627448" y="4343400"/>
            <a:ext cx="1320481" cy="18573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60" name="Text Placeholder 58">
            <a:extLst>
              <a:ext uri="{FF2B5EF4-FFF2-40B4-BE49-F238E27FC236}">
                <a16:creationId xmlns:a16="http://schemas.microsoft.com/office/drawing/2014/main" id="{4EA6AF6F-230F-CCBA-01CB-9F97E4A80419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5627448" y="4547473"/>
            <a:ext cx="1327370" cy="15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  <p:sp>
        <p:nvSpPr>
          <p:cNvPr id="36" name="Picture Placeholder 3C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A1EE5FC3-9D08-4309-3E1C-5300AC037DC4}"/>
              </a:ext>
            </a:extLst>
          </p:cNvPr>
          <p:cNvSpPr>
            <a:spLocks noGrp="1" noChangeAspect="1"/>
          </p:cNvSpPr>
          <p:nvPr>
            <p:ph type="pic" sz="quarter" idx="34"/>
          </p:nvPr>
        </p:nvSpPr>
        <p:spPr bwMode="ltGray">
          <a:xfrm>
            <a:off x="7049911" y="4114800"/>
            <a:ext cx="894113" cy="894113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Malgun Gothic" panose="020B0503020000020004" pitchFamily="34" charset="-127"/>
                <a:cs typeface="Pretendard" panose="02000503000000020004" pitchFamily="50" charset="-127"/>
              </a:defRPr>
            </a:lvl1pPr>
          </a:lstStyle>
          <a:p>
            <a:endParaRPr lang="en-US"/>
          </a:p>
        </p:txBody>
      </p:sp>
      <p:sp>
        <p:nvSpPr>
          <p:cNvPr id="67" name="Text Placeholder 58">
            <a:extLst>
              <a:ext uri="{FF2B5EF4-FFF2-40B4-BE49-F238E27FC236}">
                <a16:creationId xmlns:a16="http://schemas.microsoft.com/office/drawing/2014/main" id="{8F8EB56C-34C6-E5E1-1972-A071C8CB2ACF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8057744" y="4343400"/>
            <a:ext cx="1320481" cy="18573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68" name="Text Placeholder 58">
            <a:extLst>
              <a:ext uri="{FF2B5EF4-FFF2-40B4-BE49-F238E27FC236}">
                <a16:creationId xmlns:a16="http://schemas.microsoft.com/office/drawing/2014/main" id="{6070585B-81AF-32BA-0813-522DCAEFA40E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8057744" y="4547473"/>
            <a:ext cx="1327370" cy="15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  <p:sp>
        <p:nvSpPr>
          <p:cNvPr id="40" name="Picture Placeholder 3D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48D92F43-C340-0BDC-CD08-A5A2D0AFAA5A}"/>
              </a:ext>
            </a:extLst>
          </p:cNvPr>
          <p:cNvSpPr>
            <a:spLocks noGrp="1" noChangeAspect="1"/>
          </p:cNvSpPr>
          <p:nvPr>
            <p:ph type="pic" sz="quarter" idx="38"/>
          </p:nvPr>
        </p:nvSpPr>
        <p:spPr bwMode="ltGray">
          <a:xfrm>
            <a:off x="9485490" y="4114800"/>
            <a:ext cx="894113" cy="894113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Malgun Gothic" panose="020B0503020000020004" pitchFamily="34" charset="-127"/>
                <a:cs typeface="Pretendard" panose="02000503000000020004" pitchFamily="50" charset="-127"/>
              </a:defRPr>
            </a:lvl1pPr>
          </a:lstStyle>
          <a:p>
            <a:endParaRPr lang="en-US"/>
          </a:p>
        </p:txBody>
      </p:sp>
      <p:sp>
        <p:nvSpPr>
          <p:cNvPr id="75" name="Text Placeholder 58">
            <a:extLst>
              <a:ext uri="{FF2B5EF4-FFF2-40B4-BE49-F238E27FC236}">
                <a16:creationId xmlns:a16="http://schemas.microsoft.com/office/drawing/2014/main" id="{89E6A037-24C1-CAC2-A398-476119D3F25D}"/>
              </a:ext>
            </a:extLst>
          </p:cNvPr>
          <p:cNvSpPr>
            <a:spLocks noGrp="1"/>
          </p:cNvSpPr>
          <p:nvPr>
            <p:ph type="body" sz="quarter" idx="73" hasCustomPrompt="1"/>
          </p:nvPr>
        </p:nvSpPr>
        <p:spPr>
          <a:xfrm>
            <a:off x="10478312" y="4343400"/>
            <a:ext cx="1320481" cy="18573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76" name="Text Placeholder 58">
            <a:extLst>
              <a:ext uri="{FF2B5EF4-FFF2-40B4-BE49-F238E27FC236}">
                <a16:creationId xmlns:a16="http://schemas.microsoft.com/office/drawing/2014/main" id="{876F2CA6-31AD-FFE7-FC90-15148A097830}"/>
              </a:ext>
            </a:extLst>
          </p:cNvPr>
          <p:cNvSpPr>
            <a:spLocks noGrp="1"/>
          </p:cNvSpPr>
          <p:nvPr>
            <p:ph type="body" sz="quarter" idx="74" hasCustomPrompt="1"/>
          </p:nvPr>
        </p:nvSpPr>
        <p:spPr>
          <a:xfrm>
            <a:off x="10478312" y="4547473"/>
            <a:ext cx="1327370" cy="15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72DE300-AF33-9F86-1E59-5008DFACF2FD}"/>
              </a:ext>
            </a:extLst>
          </p:cNvPr>
          <p:cNvCxnSpPr>
            <a:cxnSpLocks/>
          </p:cNvCxnSpPr>
          <p:nvPr userDrawn="1"/>
        </p:nvCxnSpPr>
        <p:spPr>
          <a:xfrm>
            <a:off x="588662" y="5128591"/>
            <a:ext cx="1101467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am 4">
            <a:extLst>
              <a:ext uri="{FF2B5EF4-FFF2-40B4-BE49-F238E27FC236}">
                <a16:creationId xmlns:a16="http://schemas.microsoft.com/office/drawing/2014/main" id="{B1818782-B436-6129-67F3-553E6ADB8AE1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569912" y="5619750"/>
            <a:ext cx="1487488" cy="24622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600">
                <a:solidFill>
                  <a:schemeClr val="accent2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Team 4</a:t>
            </a:r>
          </a:p>
        </p:txBody>
      </p:sp>
      <p:sp>
        <p:nvSpPr>
          <p:cNvPr id="27" name="Picture Placeholder 4A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9D5AA92-B282-C1B4-798D-F0C0CE32DFED}"/>
              </a:ext>
            </a:extLst>
          </p:cNvPr>
          <p:cNvSpPr>
            <a:spLocks noGrp="1" noChangeAspect="1"/>
          </p:cNvSpPr>
          <p:nvPr>
            <p:ph type="pic" sz="quarter" idx="25"/>
          </p:nvPr>
        </p:nvSpPr>
        <p:spPr bwMode="ltGray">
          <a:xfrm>
            <a:off x="2179638" y="5280908"/>
            <a:ext cx="894113" cy="894113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Malgun Gothic" panose="020B0503020000020004" pitchFamily="34" charset="-127"/>
                <a:cs typeface="Pretendard" panose="02000503000000020004" pitchFamily="50" charset="-127"/>
              </a:defRPr>
            </a:lvl1pPr>
          </a:lstStyle>
          <a:p>
            <a:endParaRPr lang="en-US"/>
          </a:p>
        </p:txBody>
      </p:sp>
      <p:sp>
        <p:nvSpPr>
          <p:cNvPr id="53" name="Text Placeholder 58">
            <a:extLst>
              <a:ext uri="{FF2B5EF4-FFF2-40B4-BE49-F238E27FC236}">
                <a16:creationId xmlns:a16="http://schemas.microsoft.com/office/drawing/2014/main" id="{185A2984-DFE0-DB13-1B58-814E78BACB59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3193643" y="5562600"/>
            <a:ext cx="1320481" cy="18573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54" name="Text Placeholder 58">
            <a:extLst>
              <a:ext uri="{FF2B5EF4-FFF2-40B4-BE49-F238E27FC236}">
                <a16:creationId xmlns:a16="http://schemas.microsoft.com/office/drawing/2014/main" id="{8B90DB1C-DC86-BEED-6297-979686631FEC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3193643" y="5766673"/>
            <a:ext cx="1327370" cy="15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  <p:sp>
        <p:nvSpPr>
          <p:cNvPr id="31" name="Picture Placeholder 4B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AACDD71-3F9F-FF96-80B7-B16ACB3DBDA0}"/>
              </a:ext>
            </a:extLst>
          </p:cNvPr>
          <p:cNvSpPr>
            <a:spLocks noGrp="1" noChangeAspect="1"/>
          </p:cNvSpPr>
          <p:nvPr>
            <p:ph type="pic" sz="quarter" idx="29"/>
          </p:nvPr>
        </p:nvSpPr>
        <p:spPr bwMode="ltGray">
          <a:xfrm>
            <a:off x="4609587" y="5280908"/>
            <a:ext cx="894113" cy="894113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Malgun Gothic" panose="020B0503020000020004" pitchFamily="34" charset="-127"/>
                <a:cs typeface="Pretendard" panose="02000503000000020004" pitchFamily="50" charset="-127"/>
              </a:defRPr>
            </a:lvl1pPr>
          </a:lstStyle>
          <a:p>
            <a:endParaRPr lang="en-US"/>
          </a:p>
        </p:txBody>
      </p:sp>
      <p:sp>
        <p:nvSpPr>
          <p:cNvPr id="61" name="Text Placeholder 58">
            <a:extLst>
              <a:ext uri="{FF2B5EF4-FFF2-40B4-BE49-F238E27FC236}">
                <a16:creationId xmlns:a16="http://schemas.microsoft.com/office/drawing/2014/main" id="{2B9A6BDF-B22A-1D52-4406-C9B2C30D5BE2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627448" y="5562600"/>
            <a:ext cx="1320481" cy="18573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62" name="Text Placeholder 58">
            <a:extLst>
              <a:ext uri="{FF2B5EF4-FFF2-40B4-BE49-F238E27FC236}">
                <a16:creationId xmlns:a16="http://schemas.microsoft.com/office/drawing/2014/main" id="{798F9B24-6D32-FEF4-B4F7-221FA0383648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5627448" y="5766673"/>
            <a:ext cx="1327370" cy="15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  <p:sp>
        <p:nvSpPr>
          <p:cNvPr id="35" name="Picture Placeholder 4C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17FFE89-17B7-1648-33A1-D7100A36CE96}"/>
              </a:ext>
            </a:extLst>
          </p:cNvPr>
          <p:cNvSpPr>
            <a:spLocks noGrp="1" noChangeAspect="1"/>
          </p:cNvSpPr>
          <p:nvPr>
            <p:ph type="pic" sz="quarter" idx="33"/>
          </p:nvPr>
        </p:nvSpPr>
        <p:spPr bwMode="ltGray">
          <a:xfrm>
            <a:off x="7049911" y="5280908"/>
            <a:ext cx="894113" cy="894113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Malgun Gothic" panose="020B0503020000020004" pitchFamily="34" charset="-127"/>
                <a:cs typeface="Pretendard" panose="02000503000000020004" pitchFamily="50" charset="-127"/>
              </a:defRPr>
            </a:lvl1pPr>
          </a:lstStyle>
          <a:p>
            <a:endParaRPr lang="en-US"/>
          </a:p>
        </p:txBody>
      </p:sp>
      <p:sp>
        <p:nvSpPr>
          <p:cNvPr id="69" name="Text Placeholder 58">
            <a:extLst>
              <a:ext uri="{FF2B5EF4-FFF2-40B4-BE49-F238E27FC236}">
                <a16:creationId xmlns:a16="http://schemas.microsoft.com/office/drawing/2014/main" id="{4E67998A-56F2-636C-2397-FD35A6BAED5C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8057744" y="5562600"/>
            <a:ext cx="1320481" cy="18573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70" name="Text Placeholder 58">
            <a:extLst>
              <a:ext uri="{FF2B5EF4-FFF2-40B4-BE49-F238E27FC236}">
                <a16:creationId xmlns:a16="http://schemas.microsoft.com/office/drawing/2014/main" id="{98A4D675-E7C5-C94A-F613-39AE772372B3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8057744" y="5766673"/>
            <a:ext cx="1327370" cy="15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  <p:sp>
        <p:nvSpPr>
          <p:cNvPr id="39" name="Picture Placeholder 4D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B3E99EB-92F7-AFDA-6F2F-8D5C275EECBF}"/>
              </a:ext>
            </a:extLst>
          </p:cNvPr>
          <p:cNvSpPr>
            <a:spLocks noGrp="1" noChangeAspect="1"/>
          </p:cNvSpPr>
          <p:nvPr>
            <p:ph type="pic" sz="quarter" idx="37"/>
          </p:nvPr>
        </p:nvSpPr>
        <p:spPr bwMode="ltGray">
          <a:xfrm>
            <a:off x="9485490" y="5280908"/>
            <a:ext cx="894113" cy="894113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Malgun Gothic" panose="020B0503020000020004" pitchFamily="34" charset="-127"/>
                <a:cs typeface="Pretendard" panose="02000503000000020004" pitchFamily="50" charset="-127"/>
              </a:defRPr>
            </a:lvl1pPr>
          </a:lstStyle>
          <a:p>
            <a:endParaRPr lang="en-US"/>
          </a:p>
        </p:txBody>
      </p:sp>
      <p:sp>
        <p:nvSpPr>
          <p:cNvPr id="77" name="Text Placeholder 58">
            <a:extLst>
              <a:ext uri="{FF2B5EF4-FFF2-40B4-BE49-F238E27FC236}">
                <a16:creationId xmlns:a16="http://schemas.microsoft.com/office/drawing/2014/main" id="{794D0FFB-0845-0A62-2ABA-9D32A8F6A11F}"/>
              </a:ext>
            </a:extLst>
          </p:cNvPr>
          <p:cNvSpPr>
            <a:spLocks noGrp="1"/>
          </p:cNvSpPr>
          <p:nvPr>
            <p:ph type="body" sz="quarter" idx="75" hasCustomPrompt="1"/>
          </p:nvPr>
        </p:nvSpPr>
        <p:spPr>
          <a:xfrm>
            <a:off x="10478312" y="5562600"/>
            <a:ext cx="1320481" cy="18573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78" name="Text Placeholder 58">
            <a:extLst>
              <a:ext uri="{FF2B5EF4-FFF2-40B4-BE49-F238E27FC236}">
                <a16:creationId xmlns:a16="http://schemas.microsoft.com/office/drawing/2014/main" id="{EA2979B5-9049-F13E-01F6-96D99CFF4F5E}"/>
              </a:ext>
            </a:extLst>
          </p:cNvPr>
          <p:cNvSpPr>
            <a:spLocks noGrp="1"/>
          </p:cNvSpPr>
          <p:nvPr>
            <p:ph type="body" sz="quarter" idx="76" hasCustomPrompt="1"/>
          </p:nvPr>
        </p:nvSpPr>
        <p:spPr>
          <a:xfrm>
            <a:off x="10478312" y="5766673"/>
            <a:ext cx="1327370" cy="15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</p:spTree>
    <p:extLst>
      <p:ext uri="{BB962C8B-B14F-4D97-AF65-F5344CB8AC3E}">
        <p14:creationId xmlns:p14="http://schemas.microsoft.com/office/powerpoint/2010/main" val="153282663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page_Big headlin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>
            <a:extLst>
              <a:ext uri="{FF2B5EF4-FFF2-40B4-BE49-F238E27FC236}">
                <a16:creationId xmlns:a16="http://schemas.microsoft.com/office/drawing/2014/main" id="{9654F913-8C73-8154-339B-5F55F59D64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5081" y="2448062"/>
            <a:ext cx="10430257" cy="1015663"/>
          </a:xfrm>
        </p:spPr>
        <p:txBody>
          <a:bodyPr anchor="b" anchorCtr="0"/>
          <a:lstStyle>
            <a:lvl1pPr>
              <a:defRPr sz="6600" spc="-100" baseline="0">
                <a:solidFill>
                  <a:schemeClr val="tx1"/>
                </a:solidFill>
                <a:latin typeface="Malgun Gothic" panose="020B0503020000020004" pitchFamily="34" charset="-127"/>
              </a:defRPr>
            </a:lvl1pPr>
          </a:lstStyle>
          <a:p>
            <a:r>
              <a:rPr lang="en-US"/>
              <a:t>Big headline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1AD7AFE0-BCF1-36FF-7EA7-BCB9808983B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89" y="4278313"/>
            <a:ext cx="5055459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1290F352-B453-F362-EDD0-00B6F4E63D1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46409" y="4278313"/>
            <a:ext cx="5055459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70235136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7680">
          <p15:clr>
            <a:srgbClr val="954F72"/>
          </p15:clr>
        </p15:guide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_Dark Purple">
    <p:bg>
      <p:bgPr>
        <a:solidFill>
          <a:srgbClr val="225B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050DF2A-4008-7ADC-F1B1-AEF3EC3F4AE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25000"/>
            <a:alphaModFix amt="13000"/>
          </a:blip>
          <a:stretch>
            <a:fillRect/>
          </a:stretch>
        </p:blipFill>
        <p:spPr>
          <a:xfrm>
            <a:off x="720939" y="-1430212"/>
            <a:ext cx="6490706" cy="47432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8068E63-4A09-0712-0A67-27152034AB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25000"/>
            <a:alphaModFix amt="13000"/>
          </a:blip>
          <a:stretch>
            <a:fillRect/>
          </a:stretch>
        </p:blipFill>
        <p:spPr>
          <a:xfrm rot="10800000">
            <a:off x="8186352" y="3860767"/>
            <a:ext cx="4624669" cy="3379567"/>
          </a:xfrm>
          <a:prstGeom prst="rect">
            <a:avLst/>
          </a:prstGeom>
        </p:spPr>
      </p:pic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E7E5487E-046B-12F4-5F50-B9A9DED920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534883" y="2624554"/>
            <a:ext cx="9144000" cy="615553"/>
          </a:xfrm>
          <a:prstGeom prst="rect">
            <a:avLst/>
          </a:prstGeo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4000" b="0" i="0" spc="-50" baseline="0">
                <a:solidFill>
                  <a:schemeClr val="tx1"/>
                </a:solidFill>
                <a:latin typeface="Malgun Gothic" panose="020B0503020000020004" pitchFamily="34" charset="-127"/>
                <a:cs typeface="Pretendard" panose="02000503000000020004" pitchFamily="50" charset="-127"/>
              </a:defRPr>
            </a:lvl1pPr>
            <a:lvl2pPr>
              <a:defRPr sz="4200">
                <a:solidFill>
                  <a:srgbClr val="F4F4F7"/>
                </a:solidFill>
              </a:defRPr>
            </a:lvl2pPr>
            <a:lvl3pPr>
              <a:defRPr sz="4200">
                <a:solidFill>
                  <a:srgbClr val="F4F4F7"/>
                </a:solidFill>
              </a:defRPr>
            </a:lvl3pPr>
            <a:lvl4pPr>
              <a:defRPr sz="4200">
                <a:solidFill>
                  <a:srgbClr val="F4F4F7"/>
                </a:solidFill>
              </a:defRPr>
            </a:lvl4pPr>
            <a:lvl5pPr>
              <a:defRPr sz="4200">
                <a:solidFill>
                  <a:srgbClr val="F4F4F7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14">
            <a:extLst>
              <a:ext uri="{FF2B5EF4-FFF2-40B4-BE49-F238E27FC236}">
                <a16:creationId xmlns:a16="http://schemas.microsoft.com/office/drawing/2014/main" id="{6A38A572-BE21-AD6C-05B0-796EB24BAD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534883" y="4711980"/>
            <a:ext cx="9144000" cy="24622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F35B74AA-BE69-DAC7-7B0A-BE5264EC2C3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534883" y="5012194"/>
            <a:ext cx="9144000" cy="18466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66837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pos="368">
          <p15:clr>
            <a:srgbClr val="954F72"/>
          </p15:clr>
        </p15:guide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_Dark Teal">
    <p:bg>
      <p:bgPr>
        <a:solidFill>
          <a:srgbClr val="46366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050DF2A-4008-7ADC-F1B1-AEF3EC3F4AE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25000"/>
            <a:alphaModFix amt="13000"/>
          </a:blip>
          <a:stretch>
            <a:fillRect/>
          </a:stretch>
        </p:blipFill>
        <p:spPr>
          <a:xfrm>
            <a:off x="720939" y="-1430212"/>
            <a:ext cx="6490706" cy="47432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8068E63-4A09-0712-0A67-27152034AB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25000"/>
            <a:alphaModFix amt="13000"/>
          </a:blip>
          <a:stretch>
            <a:fillRect/>
          </a:stretch>
        </p:blipFill>
        <p:spPr>
          <a:xfrm rot="10800000">
            <a:off x="8186352" y="3860767"/>
            <a:ext cx="4624669" cy="3379567"/>
          </a:xfrm>
          <a:prstGeom prst="rect">
            <a:avLst/>
          </a:prstGeom>
        </p:spPr>
      </p:pic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E7E5487E-046B-12F4-5F50-B9A9DED920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534883" y="2624554"/>
            <a:ext cx="9144000" cy="615553"/>
          </a:xfrm>
          <a:prstGeom prst="rect">
            <a:avLst/>
          </a:prstGeo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4000" b="0" i="0" spc="-50" baseline="0">
                <a:solidFill>
                  <a:schemeClr val="tx1"/>
                </a:solidFill>
                <a:latin typeface="Malgun Gothic" panose="020B0503020000020004" pitchFamily="34" charset="-127"/>
                <a:cs typeface="Pretendard" panose="02000503000000020004" pitchFamily="50" charset="-127"/>
              </a:defRPr>
            </a:lvl1pPr>
            <a:lvl2pPr>
              <a:defRPr sz="4200">
                <a:solidFill>
                  <a:srgbClr val="F4F4F7"/>
                </a:solidFill>
              </a:defRPr>
            </a:lvl2pPr>
            <a:lvl3pPr>
              <a:defRPr sz="4200">
                <a:solidFill>
                  <a:srgbClr val="F4F4F7"/>
                </a:solidFill>
              </a:defRPr>
            </a:lvl3pPr>
            <a:lvl4pPr>
              <a:defRPr sz="4200">
                <a:solidFill>
                  <a:srgbClr val="F4F4F7"/>
                </a:solidFill>
              </a:defRPr>
            </a:lvl4pPr>
            <a:lvl5pPr>
              <a:defRPr sz="4200">
                <a:solidFill>
                  <a:srgbClr val="F4F4F7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14">
            <a:extLst>
              <a:ext uri="{FF2B5EF4-FFF2-40B4-BE49-F238E27FC236}">
                <a16:creationId xmlns:a16="http://schemas.microsoft.com/office/drawing/2014/main" id="{6A38A572-BE21-AD6C-05B0-796EB24BAD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534883" y="4711980"/>
            <a:ext cx="9144000" cy="24622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F35B74AA-BE69-DAC7-7B0A-BE5264EC2C3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534883" y="5012194"/>
            <a:ext cx="9144000" cy="18466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2389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pos="368" userDrawn="1">
          <p15:clr>
            <a:srgbClr val="954F72"/>
          </p15:clr>
        </p15:guide>
        <p15:guide id="4" pos="778" userDrawn="1">
          <p15:clr>
            <a:srgbClr val="954F72"/>
          </p15:clr>
        </p15:guide>
        <p15:guide id="5" pos="962" userDrawn="1">
          <p15:clr>
            <a:srgbClr val="954F72"/>
          </p15:clr>
        </p15:guide>
        <p15:guide id="6" pos="1372" userDrawn="1">
          <p15:clr>
            <a:srgbClr val="954F72"/>
          </p15:clr>
        </p15:guide>
        <p15:guide id="7" pos="1556" userDrawn="1">
          <p15:clr>
            <a:srgbClr val="954F72"/>
          </p15:clr>
        </p15:guide>
        <p15:guide id="8" pos="1966" userDrawn="1">
          <p15:clr>
            <a:srgbClr val="954F72"/>
          </p15:clr>
        </p15:guide>
        <p15:guide id="9" pos="2150" userDrawn="1">
          <p15:clr>
            <a:srgbClr val="954F72"/>
          </p15:clr>
        </p15:guide>
        <p15:guide id="10" pos="2560" userDrawn="1">
          <p15:clr>
            <a:srgbClr val="954F72"/>
          </p15:clr>
        </p15:guide>
        <p15:guide id="11" pos="2744" userDrawn="1">
          <p15:clr>
            <a:srgbClr val="954F72"/>
          </p15:clr>
        </p15:guide>
        <p15:guide id="12" pos="3153" userDrawn="1">
          <p15:clr>
            <a:srgbClr val="954F72"/>
          </p15:clr>
        </p15:guide>
        <p15:guide id="13" pos="3338" userDrawn="1">
          <p15:clr>
            <a:srgbClr val="954F72"/>
          </p15:clr>
        </p15:guide>
        <p15:guide id="14" pos="3747" userDrawn="1">
          <p15:clr>
            <a:srgbClr val="954F72"/>
          </p15:clr>
        </p15:guide>
        <p15:guide id="15" pos="3932" userDrawn="1">
          <p15:clr>
            <a:srgbClr val="954F72"/>
          </p15:clr>
        </p15:guide>
        <p15:guide id="16" pos="4341" userDrawn="1">
          <p15:clr>
            <a:srgbClr val="954F72"/>
          </p15:clr>
        </p15:guide>
        <p15:guide id="17" pos="4526" userDrawn="1">
          <p15:clr>
            <a:srgbClr val="954F72"/>
          </p15:clr>
        </p15:guide>
        <p15:guide id="18" pos="4935" userDrawn="1">
          <p15:clr>
            <a:srgbClr val="954F72"/>
          </p15:clr>
        </p15:guide>
        <p15:guide id="19" pos="5120" userDrawn="1">
          <p15:clr>
            <a:srgbClr val="954F72"/>
          </p15:clr>
        </p15:guide>
        <p15:guide id="20" pos="5529" userDrawn="1">
          <p15:clr>
            <a:srgbClr val="954F72"/>
          </p15:clr>
        </p15:guide>
        <p15:guide id="21" pos="5713" userDrawn="1">
          <p15:clr>
            <a:srgbClr val="954F72"/>
          </p15:clr>
        </p15:guide>
        <p15:guide id="22" pos="6123" userDrawn="1">
          <p15:clr>
            <a:srgbClr val="954F72"/>
          </p15:clr>
        </p15:guide>
        <p15:guide id="23" pos="6307" userDrawn="1">
          <p15:clr>
            <a:srgbClr val="954F72"/>
          </p15:clr>
        </p15:guide>
        <p15:guide id="24" pos="6717" userDrawn="1">
          <p15:clr>
            <a:srgbClr val="954F72"/>
          </p15:clr>
        </p15:guide>
        <p15:guide id="25" pos="6901" userDrawn="1">
          <p15:clr>
            <a:srgbClr val="954F72"/>
          </p15:clr>
        </p15:guide>
        <p15:guide id="30" orient="horz" pos="812" userDrawn="1">
          <p15:clr>
            <a:srgbClr val="954F72"/>
          </p15:clr>
        </p15:guide>
        <p15:guide id="31" orient="horz" pos="996" userDrawn="1">
          <p15:clr>
            <a:srgbClr val="954F72"/>
          </p15:clr>
        </p15:guide>
        <p15:guide id="32" orient="horz" pos="1440" userDrawn="1">
          <p15:clr>
            <a:srgbClr val="954F72"/>
          </p15:clr>
        </p15:guide>
        <p15:guide id="33" orient="horz" pos="1624" userDrawn="1">
          <p15:clr>
            <a:srgbClr val="954F72"/>
          </p15:clr>
        </p15:guide>
        <p15:guide id="34" orient="horz" pos="2067" userDrawn="1">
          <p15:clr>
            <a:srgbClr val="954F72"/>
          </p15:clr>
        </p15:guide>
        <p15:guide id="35" orient="horz" pos="2252" userDrawn="1">
          <p15:clr>
            <a:srgbClr val="954F72"/>
          </p15:clr>
        </p15:guide>
        <p15:guide id="36" orient="horz" pos="2695" userDrawn="1">
          <p15:clr>
            <a:srgbClr val="954F72"/>
          </p15:clr>
        </p15:guide>
        <p15:guide id="37" orient="horz" pos="2880" userDrawn="1">
          <p15:clr>
            <a:srgbClr val="954F72"/>
          </p15:clr>
        </p15:guide>
        <p15:guide id="38" orient="horz" pos="3323" userDrawn="1">
          <p15:clr>
            <a:srgbClr val="954F72"/>
          </p15:clr>
        </p15:guide>
        <p15:guide id="39" orient="horz" pos="3507" userDrawn="1">
          <p15:clr>
            <a:srgbClr val="954F72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column_Tex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F9E7B99-27E1-40DA-2909-4D94A9F52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2A76E6DB-43E3-9638-8EED-1A07351FE9B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89" y="1614460"/>
            <a:ext cx="8193024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12184986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1008" userDrawn="1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column_Text_with Subhea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F9E7B99-27E1-40DA-2909-4D94A9F52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11">
            <a:extLst>
              <a:ext uri="{FF2B5EF4-FFF2-40B4-BE49-F238E27FC236}">
                <a16:creationId xmlns:a16="http://schemas.microsoft.com/office/drawing/2014/main" id="{0FD7F3A0-AE9E-F4D1-2FA8-3A1E9EA0E8B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84199" y="1594155"/>
            <a:ext cx="8196463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9B285081-0F92-6C1C-3512-5B288A411FF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2085764"/>
            <a:ext cx="8193024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16895172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1008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Photo_1/2 p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BCC0E392-D5CA-C32F-D9A7-56502655F39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37" y="0"/>
            <a:ext cx="12188952" cy="6858351"/>
          </a:xfrm>
          <a:prstGeom prst="rect">
            <a:avLst/>
          </a:prstGeom>
        </p:spPr>
      </p:pic>
      <p:pic>
        <p:nvPicPr>
          <p:cNvPr id="7" name="MS logo gray - EMF">
            <a:extLst>
              <a:ext uri="{FF2B5EF4-FFF2-40B4-BE49-F238E27FC236}">
                <a16:creationId xmlns:a16="http://schemas.microsoft.com/office/drawing/2014/main" id="{1A134BE8-0BA3-4A4E-8C07-9127207B8A2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9FF709-91C1-4573-83A1-5F07DB1F50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9912" y="2769057"/>
            <a:ext cx="5055384" cy="123110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b="0" i="0" spc="-50" baseline="0">
                <a:solidFill>
                  <a:schemeClr val="tx1"/>
                </a:solidFill>
                <a:latin typeface="Malgun Gothic" panose="020B0503020000020004" pitchFamily="34" charset="-127"/>
                <a:cs typeface="Pretendard" panose="02000503000000020004" pitchFamily="50" charset="-127"/>
              </a:defRPr>
            </a:lvl1pPr>
          </a:lstStyle>
          <a:p>
            <a:r>
              <a:rPr lang="en-US"/>
              <a:t>Event name or </a:t>
            </a:r>
            <a:br>
              <a:rPr lang="en-US"/>
            </a:br>
            <a:r>
              <a:rPr lang="en-US"/>
              <a:t>presentation title </a:t>
            </a:r>
          </a:p>
        </p:txBody>
      </p:sp>
      <p:sp>
        <p:nvSpPr>
          <p:cNvPr id="3" name="Subtitle">
            <a:extLst>
              <a:ext uri="{FF2B5EF4-FFF2-40B4-BE49-F238E27FC236}">
                <a16:creationId xmlns:a16="http://schemas.microsoft.com/office/drawing/2014/main" id="{AA1ADBE6-5E29-7A6B-E210-597F443C7BF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4215826"/>
            <a:ext cx="5055384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Malgun Gothic" panose="020B0503020000020004" pitchFamily="34" charset="-127"/>
                <a:cs typeface="Pretendard" panose="02000503000000020004" pitchFamily="50" charset="-127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00208FBC-E96F-C956-73C6-8A700A34C3F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2042" y="6446520"/>
            <a:ext cx="1645920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000" spc="0" baseline="0">
                <a:solidFill>
                  <a:schemeClr val="tx1"/>
                </a:solidFill>
                <a:latin typeface="Malgun Gothic" panose="020B0503020000020004" pitchFamily="34" charset="-127"/>
                <a:cs typeface="Pretendard" panose="02000503000000020004" pitchFamily="50" charset="-127"/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D0A31E97-520B-733B-C008-ADA22D8A53A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471054" y="6446520"/>
            <a:ext cx="6336792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000" spc="0" baseline="0">
                <a:solidFill>
                  <a:schemeClr val="tx1"/>
                </a:solidFill>
                <a:latin typeface="Malgun Gothic" panose="020B0503020000020004" pitchFamily="34" charset="-127"/>
                <a:cs typeface="Pretendard" panose="02000503000000020004" pitchFamily="50" charset="-127"/>
              </a:defRPr>
            </a:lvl1pPr>
          </a:lstStyle>
          <a:p>
            <a:pPr lvl="0"/>
            <a:r>
              <a:rPr lang="en-US"/>
              <a:t>Microsoft confidential</a:t>
            </a:r>
          </a:p>
        </p:txBody>
      </p:sp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C2831A91-2F18-9527-DDF7-F70EC570E8C6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6096000" y="0"/>
            <a:ext cx="6096000" cy="6858000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b="1">
                <a:solidFill>
                  <a:srgbClr val="000000"/>
                </a:solidFill>
                <a:latin typeface="Malgun Gothic" panose="020B0503020000020004" pitchFamily="34" charset="-127"/>
                <a:cs typeface="Pretendard" panose="02000503000000020004" pitchFamily="50" charset="-127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5183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450">
          <p15:clr>
            <a:srgbClr val="FBAE40"/>
          </p15:clr>
        </p15:guide>
        <p15:guide id="2" orient="horz" pos="2647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_Tex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F9E7B99-27E1-40DA-2909-4D94A9F52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180A9F-A1A7-5DB6-E89E-76F228103C7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86390" y="1591056"/>
            <a:ext cx="5365148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736ED656-29AE-AA0B-2536-E6F40F33124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42050" y="1591310"/>
            <a:ext cx="5365148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78041090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0" userDrawn="1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28" orient="horz" pos="4320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08" userDrawn="1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_Text_with Subhead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F9E7B99-27E1-40DA-2909-4D94A9F52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A151F6C3-4C86-9BE0-3EF1-2A7F45C255B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594155"/>
            <a:ext cx="5219700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115C830D-6AE0-FCBB-3BB9-EFF53999C9A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44220" y="1594155"/>
            <a:ext cx="5219700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CCAD7EC1-C7F9-87F1-55C3-BD621FEC89C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2085764"/>
            <a:ext cx="5217510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941FF17A-50FC-D446-28DE-E297FDBEBBC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3664" y="2085764"/>
            <a:ext cx="5187106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13811218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28" orient="horz" pos="4320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column_Tex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F9E7B99-27E1-40DA-2909-4D94A9F52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08EA551-F10A-E84D-1885-84662B8E64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1591056"/>
            <a:ext cx="34776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A9AE509D-953D-DAFE-1CFA-CA884266E52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359737" y="1591056"/>
            <a:ext cx="34776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A859BF26-94A7-DE29-683E-3FF26324EB3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133084" y="1591056"/>
            <a:ext cx="34776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86846227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column_Text_with Subhead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F9E7B99-27E1-40DA-2909-4D94A9F52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F5FC17DB-F369-FD60-F937-6D86368B55F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594155"/>
            <a:ext cx="3479071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08EA551-F10A-E84D-1885-84662B8E64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2297575"/>
            <a:ext cx="34776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6C805E6F-C958-680B-B451-D60BC887347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357547" y="1594155"/>
            <a:ext cx="3479071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A9AE509D-953D-DAFE-1CFA-CA884266E52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359737" y="2297575"/>
            <a:ext cx="34776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3E1923A9-6862-5E39-000A-ADF4749943C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130894" y="1594155"/>
            <a:ext cx="3479071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A859BF26-94A7-DE29-683E-3FF26324EB3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133084" y="2297575"/>
            <a:ext cx="34776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57367718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column_Text_with Imag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F9E7B99-27E1-40DA-2909-4D94A9F52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4CE33728-F33A-8A85-4F59-E95CD991BB1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84200" y="1594155"/>
            <a:ext cx="5269866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D977E074-7BF3-AFBF-816A-6083687A21B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2085764"/>
            <a:ext cx="5267655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38839F2-C52C-C4AA-6F99-D918ABEA123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6096000" y="0"/>
            <a:ext cx="6892925" cy="6858000"/>
          </a:xfrm>
          <a:prstGeom prst="rect">
            <a:avLst/>
          </a:prstGeom>
          <a:solidFill>
            <a:srgbClr val="D9D9D6"/>
          </a:soli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b="1">
                <a:solidFill>
                  <a:srgbClr val="000000"/>
                </a:solidFill>
                <a:latin typeface="Malgun Gothic" panose="020B0503020000020004" pitchFamily="34" charset="-127"/>
                <a:cs typeface="Pretendard" panose="02000503000000020004" pitchFamily="50" charset="-127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05409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0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28" orient="horz" pos="4320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08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_Text_with Imag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F9E7B99-27E1-40DA-2909-4D94A9F52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4416552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2A048E08-9484-4B49-59F4-E69B6910CB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594155"/>
            <a:ext cx="3479071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10634B71-425C-AD5B-E93D-36901FD6392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2085764"/>
            <a:ext cx="34776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0480DC35-6D2B-3C04-ADAC-CA31374AD6C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357547" y="1594155"/>
            <a:ext cx="3479071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49035B-2CE7-2B6F-FC18-05B7AAD0608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359737" y="2085764"/>
            <a:ext cx="34776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A138B69-6378-4265-3E29-E8A0FAC055A8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8074152" y="0"/>
            <a:ext cx="4114800" cy="6858000"/>
          </a:xfrm>
          <a:prstGeom prst="rect">
            <a:avLst/>
          </a:prstGeom>
          <a:solidFill>
            <a:srgbClr val="D9D9D6"/>
          </a:soli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b="1">
                <a:solidFill>
                  <a:srgbClr val="000000"/>
                </a:solidFill>
                <a:latin typeface="Malgun Gothic" panose="020B0503020000020004" pitchFamily="34" charset="-127"/>
                <a:cs typeface="Pretendard" panose="02000503000000020004" pitchFamily="50" charset="-127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98260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hotos_with Caption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F9E7B99-27E1-40DA-2909-4D94A9F52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4416552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C18FEBA7-9547-B47A-AC0B-1B507B9D0F6A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584200" y="1591310"/>
            <a:ext cx="5365752" cy="2687003"/>
          </a:xfrm>
          <a:prstGeom prst="rect">
            <a:avLst/>
          </a:prstGeom>
          <a:solidFill>
            <a:srgbClr val="D9D9D6"/>
          </a:solidFill>
          <a:ln>
            <a:noFill/>
          </a:ln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b="1">
                <a:solidFill>
                  <a:srgbClr val="000000"/>
                </a:solidFill>
                <a:latin typeface="Malgun Gothic" panose="020B0503020000020004" pitchFamily="34" charset="-127"/>
                <a:cs typeface="Pretendard" panose="02000503000000020004" pitchFamily="50" charset="-127"/>
              </a:defRPr>
            </a:lvl1pPr>
          </a:lstStyle>
          <a:p>
            <a:r>
              <a:rPr lang="en-US"/>
              <a:t>Drag &amp; drop your photo</a:t>
            </a:r>
          </a:p>
          <a:p>
            <a:r>
              <a:rPr lang="en-US"/>
              <a:t>here or click or tap </a:t>
            </a:r>
          </a:p>
          <a:p>
            <a:r>
              <a:rPr lang="en-US"/>
              <a:t>icon below to insert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D497F6CD-19FA-ACAE-FB83-28330FA3C8F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199" y="4575104"/>
            <a:ext cx="5364429" cy="184666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A695C2F5-3147-3A26-A25D-F87321E20D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4976443"/>
            <a:ext cx="5362178" cy="15388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1000"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41148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A44C7803-8AA6-2FFC-B7E1-B37E6FDB6D88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ltGray">
          <a:xfrm>
            <a:off x="6242049" y="1591310"/>
            <a:ext cx="5357813" cy="2687003"/>
          </a:xfrm>
          <a:prstGeom prst="rect">
            <a:avLst/>
          </a:prstGeom>
          <a:solidFill>
            <a:srgbClr val="D9D9D6"/>
          </a:solidFill>
          <a:ln>
            <a:noFill/>
          </a:ln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b="1">
                <a:solidFill>
                  <a:srgbClr val="000000"/>
                </a:solidFill>
                <a:latin typeface="Malgun Gothic" panose="020B0503020000020004" pitchFamily="34" charset="-127"/>
                <a:cs typeface="Pretendard" panose="02000503000000020004" pitchFamily="50" charset="-127"/>
              </a:defRPr>
            </a:lvl1pPr>
          </a:lstStyle>
          <a:p>
            <a:r>
              <a:rPr lang="en-US"/>
              <a:t>Drag &amp; drop your photo</a:t>
            </a:r>
          </a:p>
          <a:p>
            <a:r>
              <a:rPr lang="en-US"/>
              <a:t>here or click or tap </a:t>
            </a:r>
          </a:p>
          <a:p>
            <a:r>
              <a:rPr lang="en-US"/>
              <a:t>icon below to insert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A5A11E0-202D-5EFF-D35F-04E19FA1C6D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243372" y="4575104"/>
            <a:ext cx="5356490" cy="184666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138DB0D6-B721-F4FA-3F65-792A7C512C87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252435" y="4976442"/>
            <a:ext cx="5357598" cy="15388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1000"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41148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5941777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hotos_with Caption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F9E7B99-27E1-40DA-2909-4D94A9F52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4416552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627A95E-0357-5914-7010-1D2F6BA4EA61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584200" y="1591310"/>
            <a:ext cx="3481388" cy="2687003"/>
          </a:xfrm>
          <a:prstGeom prst="rect">
            <a:avLst/>
          </a:prstGeom>
          <a:solidFill>
            <a:srgbClr val="D9D9D6"/>
          </a:solidFill>
          <a:ln>
            <a:noFill/>
          </a:ln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b="1">
                <a:solidFill>
                  <a:srgbClr val="000000"/>
                </a:solidFill>
                <a:latin typeface="Malgun Gothic" panose="020B0503020000020004" pitchFamily="34" charset="-127"/>
                <a:cs typeface="Pretendard" panose="02000503000000020004" pitchFamily="50" charset="-127"/>
              </a:defRPr>
            </a:lvl1pPr>
          </a:lstStyle>
          <a:p>
            <a:r>
              <a:rPr lang="en-US"/>
              <a:t>Drag &amp; drop your photo</a:t>
            </a:r>
          </a:p>
          <a:p>
            <a:r>
              <a:rPr lang="en-US"/>
              <a:t>here or click or tap </a:t>
            </a:r>
          </a:p>
          <a:p>
            <a:r>
              <a:rPr lang="en-US"/>
              <a:t>icon below to insert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60D57D22-3C15-2296-2295-B8638F48597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575104"/>
            <a:ext cx="3479070" cy="184666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E0C755E6-CA31-B10A-A01A-4CC68A1CF00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4976443"/>
            <a:ext cx="3477610" cy="15388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 typeface="Arial" panose="020B0604020202020204" pitchFamily="34" charset="0"/>
              <a:buNone/>
              <a:defRPr sz="1000"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41148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64328BC-3456-8864-B2DC-59ACD6C43A9F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ltGray">
          <a:xfrm>
            <a:off x="4353560" y="1591310"/>
            <a:ext cx="3481388" cy="2687003"/>
          </a:xfrm>
          <a:prstGeom prst="rect">
            <a:avLst/>
          </a:prstGeom>
          <a:solidFill>
            <a:srgbClr val="D9D9D6"/>
          </a:solidFill>
          <a:ln>
            <a:noFill/>
          </a:ln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b="1">
                <a:solidFill>
                  <a:srgbClr val="000000"/>
                </a:solidFill>
                <a:latin typeface="Malgun Gothic" panose="020B0503020000020004" pitchFamily="34" charset="-127"/>
                <a:cs typeface="Pretendard" panose="02000503000000020004" pitchFamily="50" charset="-127"/>
              </a:defRPr>
            </a:lvl1pPr>
          </a:lstStyle>
          <a:p>
            <a:r>
              <a:rPr lang="en-US"/>
              <a:t>Drag &amp; drop your photo</a:t>
            </a:r>
          </a:p>
          <a:p>
            <a:r>
              <a:rPr lang="en-US"/>
              <a:t>here or click or tap </a:t>
            </a:r>
          </a:p>
          <a:p>
            <a:r>
              <a:rPr lang="en-US"/>
              <a:t>icon below to insert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7C6B95DC-E74B-5F90-37A2-A23E19F747E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374792" y="4575104"/>
            <a:ext cx="3476891" cy="184666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D57AA38E-9101-D52F-C80E-7EE9B4310E73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4383855" y="4976442"/>
            <a:ext cx="3477610" cy="15388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 typeface="Arial" panose="020B0604020202020204" pitchFamily="34" charset="0"/>
              <a:buNone/>
              <a:defRPr sz="1000"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41148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1502E7B-F7B3-F184-CB49-466883FF4339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8128000" y="1591309"/>
            <a:ext cx="3486092" cy="2684159"/>
          </a:xfrm>
          <a:prstGeom prst="rect">
            <a:avLst/>
          </a:prstGeom>
          <a:solidFill>
            <a:srgbClr val="D9D9D6"/>
          </a:soli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b="1">
                <a:solidFill>
                  <a:srgbClr val="000000"/>
                </a:solidFill>
                <a:latin typeface="Malgun Gothic" panose="020B0503020000020004" pitchFamily="34" charset="-127"/>
                <a:cs typeface="Pretendard" panose="02000503000000020004" pitchFamily="50" charset="-127"/>
              </a:defRPr>
            </a:lvl1pPr>
          </a:lstStyle>
          <a:p>
            <a:r>
              <a:rPr lang="en-US"/>
              <a:t>Drag &amp; drop your photo</a:t>
            </a:r>
          </a:p>
          <a:p>
            <a:r>
              <a:rPr lang="en-US"/>
              <a:t>here or click or tap </a:t>
            </a:r>
          </a:p>
          <a:p>
            <a:r>
              <a:rPr lang="en-US"/>
              <a:t>icon below to insert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53CB91D2-DE94-3F1C-512B-574096C683E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133626" y="4571913"/>
            <a:ext cx="3485371" cy="187857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D2D1C074-4292-FC4F-0123-4B005665DC4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128000" y="4973784"/>
            <a:ext cx="3486092" cy="15654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 typeface="Arial" panose="020B0604020202020204" pitchFamily="34" charset="0"/>
              <a:buNone/>
              <a:defRPr sz="1000"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41148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8359401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hotos_with Caption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F9E7B99-27E1-40DA-2909-4D94A9F52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4416552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C9AF824D-A137-44B4-E2CA-E6A4F7D7E2E7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 bwMode="ltGray">
          <a:xfrm>
            <a:off x="584200" y="2284412"/>
            <a:ext cx="2538413" cy="1997075"/>
          </a:xfrm>
          <a:prstGeom prst="rect">
            <a:avLst/>
          </a:prstGeom>
          <a:solidFill>
            <a:srgbClr val="D9D9D6"/>
          </a:soli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00" b="1">
                <a:solidFill>
                  <a:srgbClr val="000000"/>
                </a:solidFill>
                <a:latin typeface="Malgun Gothic" panose="020B0503020000020004" pitchFamily="34" charset="-127"/>
                <a:cs typeface="Pretendard" panose="02000503000000020004" pitchFamily="50" charset="-127"/>
              </a:defRPr>
            </a:lvl1pPr>
          </a:lstStyle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Drag &amp; drop your</a:t>
            </a:r>
          </a:p>
          <a:p>
            <a:r>
              <a:rPr lang="en-US"/>
              <a:t>Photo here or click</a:t>
            </a:r>
          </a:p>
          <a:p>
            <a:r>
              <a:rPr lang="en-US"/>
              <a:t>or tap icon below</a:t>
            </a:r>
          </a:p>
          <a:p>
            <a:r>
              <a:rPr lang="en-US"/>
              <a:t>to insert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97137254-091E-FE51-D704-301D86D6DAD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575104"/>
            <a:ext cx="2535699" cy="184666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C985BDC9-D8AE-C203-7E02-1E71BAF2A6A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4976443"/>
            <a:ext cx="2534635" cy="15388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 typeface="Arial" panose="020B0604020202020204" pitchFamily="34" charset="0"/>
              <a:buNone/>
              <a:defRPr sz="1000"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41148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69072C48-B616-E414-86D7-6789DB4F2DD8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 bwMode="ltGray">
          <a:xfrm>
            <a:off x="3429000" y="2284412"/>
            <a:ext cx="2538413" cy="1997075"/>
          </a:xfrm>
          <a:prstGeom prst="rect">
            <a:avLst/>
          </a:prstGeom>
          <a:solidFill>
            <a:srgbClr val="D9D9D6"/>
          </a:soli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00" b="1">
                <a:solidFill>
                  <a:srgbClr val="000000"/>
                </a:solidFill>
                <a:latin typeface="Malgun Gothic" panose="020B0503020000020004" pitchFamily="34" charset="-127"/>
                <a:cs typeface="Pretendard" panose="02000503000000020004" pitchFamily="50" charset="-127"/>
              </a:defRPr>
            </a:lvl1pPr>
          </a:lstStyle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Drag &amp; drop your</a:t>
            </a:r>
          </a:p>
          <a:p>
            <a:r>
              <a:rPr lang="en-US"/>
              <a:t>Photo here or click</a:t>
            </a:r>
          </a:p>
          <a:p>
            <a:r>
              <a:rPr lang="en-US"/>
              <a:t>or tap icon below</a:t>
            </a:r>
          </a:p>
          <a:p>
            <a:r>
              <a:rPr lang="en-US"/>
              <a:t>to insert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107FA330-6530-342C-C20F-CA6643C7171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413125" y="4575104"/>
            <a:ext cx="2534111" cy="184666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998D5136-EE55-6531-677C-D23BB9CCE33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3422188" y="4976443"/>
            <a:ext cx="2534635" cy="15388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 typeface="Arial" panose="020B0604020202020204" pitchFamily="34" charset="0"/>
              <a:buNone/>
              <a:defRPr sz="1000"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41148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BE19309-8E58-3C03-D4B2-B2C22E93661C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 bwMode="ltGray">
          <a:xfrm>
            <a:off x="6248400" y="2284412"/>
            <a:ext cx="2538413" cy="1997075"/>
          </a:xfrm>
          <a:prstGeom prst="rect">
            <a:avLst/>
          </a:prstGeom>
          <a:solidFill>
            <a:srgbClr val="D9D9D6"/>
          </a:soli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00" b="1">
                <a:solidFill>
                  <a:srgbClr val="000000"/>
                </a:solidFill>
                <a:latin typeface="Malgun Gothic" panose="020B0503020000020004" pitchFamily="34" charset="-127"/>
                <a:cs typeface="Pretendard" panose="02000503000000020004" pitchFamily="50" charset="-127"/>
              </a:defRPr>
            </a:lvl1pPr>
          </a:lstStyle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Drag &amp; drop your</a:t>
            </a:r>
          </a:p>
          <a:p>
            <a:r>
              <a:rPr lang="en-US"/>
              <a:t>Photo here or click</a:t>
            </a:r>
          </a:p>
          <a:p>
            <a:r>
              <a:rPr lang="en-US"/>
              <a:t>or tap icon below</a:t>
            </a:r>
          </a:p>
          <a:p>
            <a:r>
              <a:rPr lang="en-US"/>
              <a:t>to insert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36583377-B32F-BF0C-0B94-FB474E44B5F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240462" y="4575104"/>
            <a:ext cx="2534111" cy="184666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25A66176-D93F-5509-F3FE-5C6810544D65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234836" y="4976443"/>
            <a:ext cx="2534635" cy="15388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 typeface="Arial" panose="020B0604020202020204" pitchFamily="34" charset="0"/>
              <a:buNone/>
              <a:defRPr sz="1000"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41148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48FB811-5504-83F6-4CE0-40207C2062E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 bwMode="ltGray">
          <a:xfrm>
            <a:off x="9067800" y="2284412"/>
            <a:ext cx="2538413" cy="1997075"/>
          </a:xfrm>
          <a:prstGeom prst="rect">
            <a:avLst/>
          </a:prstGeom>
          <a:solidFill>
            <a:srgbClr val="D9D9D6"/>
          </a:soli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00" b="1">
                <a:solidFill>
                  <a:srgbClr val="000000"/>
                </a:solidFill>
                <a:latin typeface="Malgun Gothic" panose="020B0503020000020004" pitchFamily="34" charset="-127"/>
                <a:cs typeface="Pretendard" panose="02000503000000020004" pitchFamily="50" charset="-127"/>
              </a:defRPr>
            </a:lvl1pPr>
          </a:lstStyle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Drag &amp; drop your</a:t>
            </a:r>
          </a:p>
          <a:p>
            <a:r>
              <a:rPr lang="en-US"/>
              <a:t>Photo here or click</a:t>
            </a:r>
          </a:p>
          <a:p>
            <a:r>
              <a:rPr lang="en-US"/>
              <a:t>or tap icon below</a:t>
            </a:r>
          </a:p>
          <a:p>
            <a:r>
              <a:rPr lang="en-US"/>
              <a:t>to insert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8BBF0BEC-1EF1-BA9A-4754-6AD84751C66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076259" y="4575104"/>
            <a:ext cx="2534111" cy="184666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9870FDAC-6F46-BD55-69F2-4B133ADFC6E8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9082208" y="4976443"/>
            <a:ext cx="2534635" cy="15388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 typeface="Arial" panose="020B0604020202020204" pitchFamily="34" charset="0"/>
              <a:buNone/>
              <a:defRPr sz="1000"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41148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2701743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ource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F9E7B99-27E1-40DA-2909-4D94A9F52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4416552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F6CCD566-E45F-E226-9116-256A957FAAB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89" y="1591056"/>
            <a:ext cx="8193024" cy="54168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  <a:latin typeface="+mj-lt"/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0"/>
            <a:endParaRPr lang="en-US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C50B58E6-91E5-6853-3DEB-352D0E39267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86389" y="2081710"/>
            <a:ext cx="8193024" cy="113261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marL="137160" marR="0" lvl="0" indent="-13716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Click to edit Master text styles</a:t>
            </a:r>
          </a:p>
          <a:p>
            <a:pPr marL="137160" marR="0" lvl="0" indent="-13716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Click to edit Master text styles</a:t>
            </a:r>
          </a:p>
          <a:p>
            <a:pPr lvl="0"/>
            <a:endParaRPr lang="en-US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99CAD011-DB85-3385-A70F-737C4753C63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86389" y="3587124"/>
            <a:ext cx="8193024" cy="54168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  <a:latin typeface="+mj-lt"/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0"/>
            <a:endParaRPr lang="en-US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A9D99E4D-B4BB-FECE-37BB-2C1BF989CAC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86389" y="4077778"/>
            <a:ext cx="8193024" cy="113261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marL="137160" marR="0" lvl="0" indent="-13716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Click to edit Master text styles</a:t>
            </a:r>
          </a:p>
          <a:p>
            <a:pPr marL="137160" marR="0" lvl="0" indent="-13716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Click to edit Master text styles</a:t>
            </a:r>
          </a:p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73600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Photo_1/3 p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23E87F42-010F-3E27-4A6C-FF0B393BD44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37" y="0"/>
            <a:ext cx="12188952" cy="6858351"/>
          </a:xfrm>
          <a:prstGeom prst="rect">
            <a:avLst/>
          </a:prstGeom>
        </p:spPr>
      </p:pic>
      <p:pic>
        <p:nvPicPr>
          <p:cNvPr id="7" name="MS logo gray - EMF">
            <a:extLst>
              <a:ext uri="{FF2B5EF4-FFF2-40B4-BE49-F238E27FC236}">
                <a16:creationId xmlns:a16="http://schemas.microsoft.com/office/drawing/2014/main" id="{1A134BE8-0BA3-4A4E-8C07-9127207B8A2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9FF709-91C1-4573-83A1-5F07DB1F50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9912" y="2769057"/>
            <a:ext cx="6895759" cy="123110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b="0" i="0" spc="-50" baseline="0">
                <a:solidFill>
                  <a:schemeClr val="tx1"/>
                </a:solidFill>
                <a:latin typeface="Malgun Gothic" panose="020B0503020000020004" pitchFamily="34" charset="-127"/>
                <a:cs typeface="Pretendard" panose="02000503000000020004" pitchFamily="50" charset="-127"/>
              </a:defRPr>
            </a:lvl1pPr>
          </a:lstStyle>
          <a:p>
            <a:r>
              <a:rPr lang="en-US"/>
              <a:t>Event name or </a:t>
            </a:r>
            <a:br>
              <a:rPr lang="en-US"/>
            </a:br>
            <a:r>
              <a:rPr lang="en-US"/>
              <a:t>presentation title </a:t>
            </a:r>
          </a:p>
        </p:txBody>
      </p:sp>
      <p:sp>
        <p:nvSpPr>
          <p:cNvPr id="3" name="Subtitle">
            <a:extLst>
              <a:ext uri="{FF2B5EF4-FFF2-40B4-BE49-F238E27FC236}">
                <a16:creationId xmlns:a16="http://schemas.microsoft.com/office/drawing/2014/main" id="{AA1ADBE6-5E29-7A6B-E210-597F443C7BF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4215827"/>
            <a:ext cx="6895759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Malgun Gothic" panose="020B0503020000020004" pitchFamily="34" charset="-127"/>
                <a:cs typeface="Pretendard" panose="02000503000000020004" pitchFamily="50" charset="-127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8251606E-7ED4-0FCC-48A7-298DABEC7CC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2042" y="6446520"/>
            <a:ext cx="1645920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000" spc="0" baseline="0">
                <a:solidFill>
                  <a:schemeClr val="tx1"/>
                </a:solidFill>
                <a:latin typeface="Malgun Gothic" panose="020B0503020000020004" pitchFamily="34" charset="-127"/>
                <a:cs typeface="Pretendard" panose="02000503000000020004" pitchFamily="50" charset="-127"/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D9F65BD8-C626-5B2C-AF8A-7F9CB38095B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471054" y="6446520"/>
            <a:ext cx="6336792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000" spc="0" baseline="0">
                <a:solidFill>
                  <a:schemeClr val="tx1"/>
                </a:solidFill>
                <a:latin typeface="Malgun Gothic" panose="020B0503020000020004" pitchFamily="34" charset="-127"/>
                <a:cs typeface="Pretendard" panose="02000503000000020004" pitchFamily="50" charset="-127"/>
              </a:defRPr>
            </a:lvl1pPr>
          </a:lstStyle>
          <a:p>
            <a:pPr lvl="0"/>
            <a:r>
              <a:rPr lang="en-US"/>
              <a:t>Microsoft confidential</a:t>
            </a:r>
          </a:p>
        </p:txBody>
      </p:sp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075368-BA70-E259-E472-56961BBBB32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8129016" y="0"/>
            <a:ext cx="4059936" cy="6858000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b="1">
                <a:solidFill>
                  <a:srgbClr val="000000"/>
                </a:solidFill>
                <a:latin typeface="Malgun Gothic" panose="020B0503020000020004" pitchFamily="34" charset="-127"/>
                <a:cs typeface="Pretendard" panose="02000503000000020004" pitchFamily="50" charset="-127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4620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450">
          <p15:clr>
            <a:srgbClr val="FBAE40"/>
          </p15:clr>
        </p15:guide>
        <p15:guide id="2" orient="horz" pos="2647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_with Log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S logo white - EMF">
            <a:extLst>
              <a:ext uri="{FF2B5EF4-FFF2-40B4-BE49-F238E27FC236}">
                <a16:creationId xmlns:a16="http://schemas.microsoft.com/office/drawing/2014/main" id="{37E26AFE-DE6D-4BB8-BFA8-71844F8CF03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5" name="Text Box 3"/>
          <p:cNvSpPr txBox="1">
            <a:spLocks noChangeArrowheads="1"/>
          </p:cNvSpPr>
          <p:nvPr userDrawn="1"/>
        </p:nvSpPr>
        <p:spPr bwMode="blackWhite">
          <a:xfrm>
            <a:off x="584200" y="6446520"/>
            <a:ext cx="8193024" cy="15388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1000">
                <a:solidFill>
                  <a:srgbClr val="FFFFFF"/>
                </a:solidFill>
                <a:latin typeface="Malgun Gothic" panose="020B0503020000020004" pitchFamily="34" charset="-127"/>
                <a:cs typeface="Pretendard" panose="02000503000000020004" pitchFamily="50" charset="-127"/>
              </a:rPr>
              <a:t>© Copyright Microsoft Corporation. All rights reserved.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5CDB97-C98E-1E29-E646-7E1E215234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2" y="-326827"/>
            <a:ext cx="4416552" cy="307777"/>
          </a:xfrm>
        </p:spPr>
        <p:txBody>
          <a:bodyPr/>
          <a:lstStyle>
            <a:lvl1pPr>
              <a:defRPr sz="2000" b="0" i="0">
                <a:solidFill>
                  <a:schemeClr val="bg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Final slide with logo</a:t>
            </a:r>
          </a:p>
        </p:txBody>
      </p:sp>
    </p:spTree>
    <p:extLst>
      <p:ext uri="{BB962C8B-B14F-4D97-AF65-F5344CB8AC3E}">
        <p14:creationId xmlns:p14="http://schemas.microsoft.com/office/powerpoint/2010/main" val="925069136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Photo_Full p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erson looking at a computer&#10;&#10;Description automatically generated with medium confidence">
            <a:extLst>
              <a:ext uri="{FF2B5EF4-FFF2-40B4-BE49-F238E27FC236}">
                <a16:creationId xmlns:a16="http://schemas.microsoft.com/office/drawing/2014/main" id="{8D37F35E-9AA8-D1CA-58C1-C7A8A923122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MS logo gray - EMF">
            <a:extLst>
              <a:ext uri="{FF2B5EF4-FFF2-40B4-BE49-F238E27FC236}">
                <a16:creationId xmlns:a16="http://schemas.microsoft.com/office/drawing/2014/main" id="{1A134BE8-0BA3-4A4E-8C07-9127207B8A2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9FF709-91C1-4573-83A1-5F07DB1F50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9912" y="2769057"/>
            <a:ext cx="8193024" cy="123110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b="0" i="0" spc="-50" baseline="0">
                <a:solidFill>
                  <a:schemeClr val="tx1"/>
                </a:solidFill>
                <a:latin typeface="Malgun Gothic" panose="020B0503020000020004" pitchFamily="34" charset="-127"/>
                <a:cs typeface="Pretendard" panose="02000503000000020004" pitchFamily="50" charset="-127"/>
              </a:defRPr>
            </a:lvl1pPr>
          </a:lstStyle>
          <a:p>
            <a:r>
              <a:rPr lang="en-US"/>
              <a:t>Event name or </a:t>
            </a:r>
            <a:br>
              <a:rPr lang="en-US"/>
            </a:br>
            <a:r>
              <a:rPr lang="en-US"/>
              <a:t>presentation title </a:t>
            </a:r>
          </a:p>
        </p:txBody>
      </p:sp>
      <p:sp>
        <p:nvSpPr>
          <p:cNvPr id="3" name="Subtitle">
            <a:extLst>
              <a:ext uri="{FF2B5EF4-FFF2-40B4-BE49-F238E27FC236}">
                <a16:creationId xmlns:a16="http://schemas.microsoft.com/office/drawing/2014/main" id="{AA1ADBE6-5E29-7A6B-E210-597F443C7BF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4215827"/>
            <a:ext cx="8193024" cy="246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Malgun Gothic" panose="020B0503020000020004" pitchFamily="34" charset="-127"/>
                <a:cs typeface="Pretendard" panose="02000503000000020004" pitchFamily="50" charset="-127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9F62B460-7838-D919-2107-2AE2DB807F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2042" y="6446520"/>
            <a:ext cx="1645920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000" spc="0" baseline="0">
                <a:solidFill>
                  <a:schemeClr val="tx1"/>
                </a:solidFill>
                <a:latin typeface="Malgun Gothic" panose="020B0503020000020004" pitchFamily="34" charset="-127"/>
                <a:cs typeface="Pretendard" panose="02000503000000020004" pitchFamily="50" charset="-127"/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E54E53D-428B-872F-679F-3347A7E78D4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471054" y="6446520"/>
            <a:ext cx="6336792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000" spc="0" baseline="0">
                <a:solidFill>
                  <a:schemeClr val="tx1"/>
                </a:solidFill>
                <a:latin typeface="Malgun Gothic" panose="020B0503020000020004" pitchFamily="34" charset="-127"/>
                <a:cs typeface="Pretendard" panose="02000503000000020004" pitchFamily="50" charset="-127"/>
              </a:defRPr>
            </a:lvl1pPr>
          </a:lstStyle>
          <a:p>
            <a:pPr lvl="0"/>
            <a:r>
              <a:rPr lang="en-US"/>
              <a:t>Microsoft confidential</a:t>
            </a:r>
          </a:p>
        </p:txBody>
      </p:sp>
    </p:spTree>
    <p:extLst>
      <p:ext uri="{BB962C8B-B14F-4D97-AF65-F5344CB8AC3E}">
        <p14:creationId xmlns:p14="http://schemas.microsoft.com/office/powerpoint/2010/main" val="34102869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450">
          <p15:clr>
            <a:srgbClr val="FBAE40"/>
          </p15:clr>
        </p15:guide>
        <p15:guide id="2" orient="horz" pos="2647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_Gradient_Warm Gra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9BCDBF35-5B6E-E138-C254-D7A4F024AF2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37" y="0"/>
            <a:ext cx="12188952" cy="6858351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12D19AFB-6939-2FBA-48C9-66A2961406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9911" y="3384610"/>
            <a:ext cx="8193024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b="0" i="0" spc="-50" baseline="0">
                <a:solidFill>
                  <a:schemeClr val="tx1"/>
                </a:solidFill>
                <a:latin typeface="Malgun Gothic" panose="020B0503020000020004" pitchFamily="34" charset="-127"/>
                <a:cs typeface="Pretendard" panose="02000503000000020004" pitchFamily="50" charset="-127"/>
              </a:defRPr>
            </a:lvl1pPr>
          </a:lstStyle>
          <a:p>
            <a:r>
              <a:rPr lang="en-US"/>
              <a:t>Section divider title</a:t>
            </a:r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F9CC4CD7-01CD-2983-6312-47D1240CC95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4215828"/>
            <a:ext cx="8193024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Malgun Gothic" panose="020B0503020000020004" pitchFamily="34" charset="-127"/>
                <a:cs typeface="Pretendard" panose="02000503000000020004" pitchFamily="50" charset="-127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35089153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450" userDrawn="1">
          <p15:clr>
            <a:srgbClr val="FBAE40"/>
          </p15:clr>
        </p15:guide>
        <p15:guide id="2" orient="horz" pos="2647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_Gradient_Oran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89034F01-18F3-2448-BA06-D64E771A81C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12D19AFB-6939-2FBA-48C9-66A2961406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9911" y="3384610"/>
            <a:ext cx="8193024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b="0" i="0" spc="-50" baseline="0">
                <a:solidFill>
                  <a:schemeClr val="tx1"/>
                </a:solidFill>
                <a:latin typeface="Malgun Gothic" panose="020B0503020000020004" pitchFamily="34" charset="-127"/>
                <a:cs typeface="Pretendard" panose="02000503000000020004" pitchFamily="50" charset="-127"/>
              </a:defRPr>
            </a:lvl1pPr>
          </a:lstStyle>
          <a:p>
            <a:r>
              <a:rPr lang="en-US"/>
              <a:t>Section divider title</a:t>
            </a:r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F9CC4CD7-01CD-2983-6312-47D1240CC95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4215828"/>
            <a:ext cx="8193024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Malgun Gothic" panose="020B0503020000020004" pitchFamily="34" charset="-127"/>
                <a:cs typeface="Pretendard" panose="02000503000000020004" pitchFamily="50" charset="-127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33171828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450">
          <p15:clr>
            <a:srgbClr val="FBAE40"/>
          </p15:clr>
        </p15:guide>
        <p15:guide id="2" orient="horz" pos="2647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2.sv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41.xml"/><Relationship Id="rId18" Type="http://schemas.openxmlformats.org/officeDocument/2006/relationships/slideLayout" Target="../slideLayouts/slideLayout46.xml"/><Relationship Id="rId26" Type="http://schemas.openxmlformats.org/officeDocument/2006/relationships/slideLayout" Target="../slideLayouts/slideLayout54.xml"/><Relationship Id="rId3" Type="http://schemas.openxmlformats.org/officeDocument/2006/relationships/slideLayout" Target="../slideLayouts/slideLayout31.xml"/><Relationship Id="rId21" Type="http://schemas.openxmlformats.org/officeDocument/2006/relationships/slideLayout" Target="../slideLayouts/slideLayout49.xml"/><Relationship Id="rId34" Type="http://schemas.openxmlformats.org/officeDocument/2006/relationships/image" Target="../media/image1.png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17" Type="http://schemas.openxmlformats.org/officeDocument/2006/relationships/slideLayout" Target="../slideLayouts/slideLayout45.xml"/><Relationship Id="rId25" Type="http://schemas.openxmlformats.org/officeDocument/2006/relationships/slideLayout" Target="../slideLayouts/slideLayout53.xml"/><Relationship Id="rId33" Type="http://schemas.openxmlformats.org/officeDocument/2006/relationships/theme" Target="../theme/theme2.xml"/><Relationship Id="rId2" Type="http://schemas.openxmlformats.org/officeDocument/2006/relationships/slideLayout" Target="../slideLayouts/slideLayout30.xml"/><Relationship Id="rId16" Type="http://schemas.openxmlformats.org/officeDocument/2006/relationships/slideLayout" Target="../slideLayouts/slideLayout44.xml"/><Relationship Id="rId20" Type="http://schemas.openxmlformats.org/officeDocument/2006/relationships/slideLayout" Target="../slideLayouts/slideLayout48.xml"/><Relationship Id="rId29" Type="http://schemas.openxmlformats.org/officeDocument/2006/relationships/slideLayout" Target="../slideLayouts/slideLayout57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24" Type="http://schemas.openxmlformats.org/officeDocument/2006/relationships/slideLayout" Target="../slideLayouts/slideLayout52.xml"/><Relationship Id="rId32" Type="http://schemas.openxmlformats.org/officeDocument/2006/relationships/slideLayout" Target="../slideLayouts/slideLayout60.xml"/><Relationship Id="rId5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43.xml"/><Relationship Id="rId23" Type="http://schemas.openxmlformats.org/officeDocument/2006/relationships/slideLayout" Target="../slideLayouts/slideLayout51.xml"/><Relationship Id="rId28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47.xml"/><Relationship Id="rId31" Type="http://schemas.openxmlformats.org/officeDocument/2006/relationships/slideLayout" Target="../slideLayouts/slideLayout59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42.xml"/><Relationship Id="rId22" Type="http://schemas.openxmlformats.org/officeDocument/2006/relationships/slideLayout" Target="../slideLayouts/slideLayout50.xml"/><Relationship Id="rId27" Type="http://schemas.openxmlformats.org/officeDocument/2006/relationships/slideLayout" Target="../slideLayouts/slideLayout55.xml"/><Relationship Id="rId30" Type="http://schemas.openxmlformats.org/officeDocument/2006/relationships/slideLayout" Target="../slideLayouts/slideLayout58.xml"/><Relationship Id="rId35" Type="http://schemas.openxmlformats.org/officeDocument/2006/relationships/image" Target="../media/image2.svg"/><Relationship Id="rId8" Type="http://schemas.openxmlformats.org/officeDocument/2006/relationships/slideLayout" Target="../slideLayouts/slideLayout3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585216"/>
            <a:ext cx="10430257" cy="30777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84200" y="1591056"/>
            <a:ext cx="10426700" cy="7263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C21DE6D5-FF91-85A4-E9FC-5084016E9E3B}"/>
              </a:ext>
            </a:extLst>
          </p:cNvPr>
          <p:cNvPicPr>
            <a:picLocks noChangeAspect="1"/>
          </p:cNvPicPr>
          <p:nvPr userDrawn="1"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823" r:id="rId1"/>
    <p:sldLayoutId id="2147484797" r:id="rId2"/>
    <p:sldLayoutId id="2147484798" r:id="rId3"/>
    <p:sldLayoutId id="2147484799" r:id="rId4"/>
    <p:sldLayoutId id="2147484800" r:id="rId5"/>
    <p:sldLayoutId id="2147484801" r:id="rId6"/>
    <p:sldLayoutId id="2147484803" r:id="rId7"/>
    <p:sldLayoutId id="2147484679" r:id="rId8"/>
    <p:sldLayoutId id="2147484804" r:id="rId9"/>
    <p:sldLayoutId id="2147484805" r:id="rId10"/>
    <p:sldLayoutId id="2147484737" r:id="rId11"/>
    <p:sldLayoutId id="2147484739" r:id="rId12"/>
    <p:sldLayoutId id="2147484738" r:id="rId13"/>
    <p:sldLayoutId id="2147484714" r:id="rId14"/>
    <p:sldLayoutId id="2147484752" r:id="rId15"/>
    <p:sldLayoutId id="2147484731" r:id="rId16"/>
    <p:sldLayoutId id="2147484734" r:id="rId17"/>
    <p:sldLayoutId id="2147484742" r:id="rId18"/>
    <p:sldLayoutId id="2147484817" r:id="rId19"/>
    <p:sldLayoutId id="2147484741" r:id="rId20"/>
    <p:sldLayoutId id="2147484807" r:id="rId21"/>
    <p:sldLayoutId id="2147484753" r:id="rId22"/>
    <p:sldLayoutId id="2147484808" r:id="rId23"/>
    <p:sldLayoutId id="2147484745" r:id="rId24"/>
    <p:sldLayoutId id="2147484743" r:id="rId25"/>
    <p:sldLayoutId id="2147484749" r:id="rId26"/>
    <p:sldLayoutId id="2147484821" r:id="rId27"/>
    <p:sldLayoutId id="2147484728" r:id="rId28"/>
  </p:sldLayoutIdLst>
  <p:transition>
    <p:fade/>
  </p:transition>
  <p:hf sldNum="0" hdr="0" dt="0"/>
  <p:txStyles>
    <p:titleStyle>
      <a:lvl1pPr algn="l" defTabSz="932742" rtl="0" eaLnBrk="1" latinLnBrk="1" hangingPunct="1">
        <a:lnSpc>
          <a:spcPct val="100000"/>
        </a:lnSpc>
        <a:spcBef>
          <a:spcPct val="0"/>
        </a:spcBef>
        <a:buNone/>
        <a:defRPr lang="en-US" sz="2000" b="0" kern="1200" cap="none" spc="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Pretendard" panose="02000503000000020004" pitchFamily="50" charset="-127"/>
        </a:defRPr>
      </a:lvl1pPr>
    </p:titleStyle>
    <p:bodyStyle>
      <a:lvl1pPr marL="137160" marR="0" indent="-137160" algn="l" defTabSz="932742" rtl="0" eaLnBrk="1" fontAlgn="auto" latinLnBrk="1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Arial" panose="020B0604020202020204" pitchFamily="34" charset="0"/>
        <a:buChar char="•"/>
        <a:tabLst/>
        <a:defRPr sz="1600" kern="1200" spc="0" baseline="0">
          <a:solidFill>
            <a:schemeClr val="tx1"/>
          </a:solidFill>
          <a:latin typeface="Malgun Gothic" panose="020B0503020000020004" pitchFamily="34" charset="-127"/>
          <a:ea typeface="+mn-ea"/>
          <a:cs typeface="Pretendard" panose="02000503000000020004" pitchFamily="50" charset="-127"/>
        </a:defRPr>
      </a:lvl1pPr>
      <a:lvl2pPr marL="265176" marR="0" indent="-109728" algn="l" defTabSz="932742" rtl="0" eaLnBrk="1" fontAlgn="auto" latinLnBrk="1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Arial" panose="020B0604020202020204" pitchFamily="34" charset="0"/>
        <a:buChar char="•"/>
        <a:tabLst/>
        <a:defRPr sz="1400" kern="1200" spc="0" baseline="0">
          <a:solidFill>
            <a:schemeClr val="tx1"/>
          </a:solidFill>
          <a:latin typeface="Malgun Gothic" panose="020B0503020000020004" pitchFamily="34" charset="-127"/>
          <a:ea typeface="+mn-ea"/>
          <a:cs typeface="+mn-cs"/>
        </a:defRPr>
      </a:lvl2pPr>
      <a:lvl3pPr marL="384048" marR="0" indent="-118872" algn="l" defTabSz="932742" rtl="0" eaLnBrk="1" fontAlgn="auto" latinLnBrk="1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Arial" panose="020B0604020202020204" pitchFamily="34" charset="0"/>
        <a:buChar char="•"/>
        <a:tabLst/>
        <a:defRPr sz="1200" kern="1200" spc="0" baseline="0">
          <a:solidFill>
            <a:schemeClr val="tx1"/>
          </a:solidFill>
          <a:latin typeface="Malgun Gothic" panose="020B0503020000020004" pitchFamily="34" charset="-127"/>
          <a:ea typeface="+mn-ea"/>
          <a:cs typeface="+mn-cs"/>
        </a:defRPr>
      </a:lvl3pPr>
      <a:lvl4pPr marL="842963" marR="0" indent="-180975" algn="l" defTabSz="932742" rtl="0" eaLnBrk="1" fontAlgn="auto" latinLnBrk="1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1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userDrawn="1">
          <p15:clr>
            <a:srgbClr val="A5A5A5"/>
          </p15:clr>
        </p15:guide>
        <p15:guide id="2" pos="7680" userDrawn="1">
          <p15:clr>
            <a:srgbClr val="A5A5A5"/>
          </p15:clr>
        </p15:guide>
        <p15:guide id="3" pos="186" userDrawn="1">
          <p15:clr>
            <a:srgbClr val="A5A5A5"/>
          </p15:clr>
        </p15:guide>
        <p15:guide id="26" pos="7496" userDrawn="1">
          <p15:clr>
            <a:srgbClr val="A5A5A5"/>
          </p15:clr>
        </p15:guide>
        <p15:guide id="27" orient="horz" userDrawn="1">
          <p15:clr>
            <a:srgbClr val="A5A5A5"/>
          </p15:clr>
        </p15:guide>
        <p15:guide id="28" orient="horz" pos="4320" userDrawn="1">
          <p15:clr>
            <a:srgbClr val="A5A5A5"/>
          </p15:clr>
        </p15:guide>
        <p15:guide id="29" orient="horz" pos="184" userDrawn="1">
          <p15:clr>
            <a:srgbClr val="A5A5A5"/>
          </p15:clr>
        </p15:guide>
        <p15:guide id="40" orient="horz" pos="4134" userDrawn="1">
          <p15:clr>
            <a:srgbClr val="A5A5A5"/>
          </p15:clr>
        </p15:guide>
        <p15:guide id="42" pos="365" userDrawn="1">
          <p15:clr>
            <a:srgbClr val="C35EA4"/>
          </p15:clr>
        </p15:guide>
        <p15:guide id="43" orient="horz" pos="367" userDrawn="1">
          <p15:clr>
            <a:srgbClr val="C35EA4"/>
          </p15:clr>
        </p15:guide>
        <p15:guide id="44" orient="horz" pos="3953" userDrawn="1">
          <p15:clr>
            <a:srgbClr val="C35EA4"/>
          </p15:clr>
        </p15:guide>
        <p15:guide id="45" pos="7307" userDrawn="1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603102"/>
            <a:ext cx="11018520" cy="30777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E0D68D-2A69-DBB3-5530-8156E1AA67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4200" y="1591056"/>
            <a:ext cx="10426700" cy="7263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8DDE9AA-0A0B-CBDB-0407-3CB0252BEFB4}"/>
              </a:ext>
            </a:extLst>
          </p:cNvPr>
          <p:cNvPicPr>
            <a:picLocks noChangeAspect="1"/>
          </p:cNvPicPr>
          <p:nvPr userDrawn="1"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1595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695" r:id="rId1"/>
    <p:sldLayoutId id="2147484790" r:id="rId2"/>
    <p:sldLayoutId id="2147484774" r:id="rId3"/>
    <p:sldLayoutId id="2147484791" r:id="rId4"/>
    <p:sldLayoutId id="2147484673" r:id="rId5"/>
    <p:sldLayoutId id="2147484670" r:id="rId6"/>
    <p:sldLayoutId id="2147484776" r:id="rId7"/>
    <p:sldLayoutId id="2147484806" r:id="rId8"/>
    <p:sldLayoutId id="2147484680" r:id="rId9"/>
    <p:sldLayoutId id="2147484792" r:id="rId10"/>
    <p:sldLayoutId id="2147484676" r:id="rId11"/>
    <p:sldLayoutId id="2147484793" r:id="rId12"/>
    <p:sldLayoutId id="2147484775" r:id="rId13"/>
    <p:sldLayoutId id="2147484759" r:id="rId14"/>
    <p:sldLayoutId id="2147484760" r:id="rId15"/>
    <p:sldLayoutId id="2147484763" r:id="rId16"/>
    <p:sldLayoutId id="2147484769" r:id="rId17"/>
    <p:sldLayoutId id="2147484818" r:id="rId18"/>
    <p:sldLayoutId id="2147484733" r:id="rId19"/>
    <p:sldLayoutId id="2147484764" r:id="rId20"/>
    <p:sldLayoutId id="2147484820" r:id="rId21"/>
    <p:sldLayoutId id="2147484766" r:id="rId22"/>
    <p:sldLayoutId id="2147484813" r:id="rId23"/>
    <p:sldLayoutId id="2147484814" r:id="rId24"/>
    <p:sldLayoutId id="2147484811" r:id="rId25"/>
    <p:sldLayoutId id="2147484819" r:id="rId26"/>
    <p:sldLayoutId id="2147484772" r:id="rId27"/>
    <p:sldLayoutId id="2147484815" r:id="rId28"/>
    <p:sldLayoutId id="2147484771" r:id="rId29"/>
    <p:sldLayoutId id="2147484773" r:id="rId30"/>
    <p:sldLayoutId id="2147484816" r:id="rId31"/>
    <p:sldLayoutId id="2147484299" r:id="rId32"/>
  </p:sldLayoutIdLst>
  <p:transition>
    <p:fade/>
  </p:transition>
  <p:hf sldNum="0" hd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2000" b="0" i="0" kern="1200" cap="none" spc="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Pretendard" panose="02000503000000020004" pitchFamily="50" charset="-127"/>
        </a:defRPr>
      </a:lvl1pPr>
    </p:titleStyle>
    <p:bodyStyle>
      <a:lvl1pPr marL="137160" marR="0" indent="-13716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Arial" panose="020B0604020202020204" pitchFamily="34" charset="0"/>
        <a:buChar char="•"/>
        <a:tabLst/>
        <a:defRPr sz="1600" kern="1200" spc="0" baseline="0">
          <a:solidFill>
            <a:schemeClr val="tx1"/>
          </a:solidFill>
          <a:latin typeface="Malgun Gothic" panose="020B0503020000020004" pitchFamily="34" charset="-127"/>
          <a:ea typeface="+mn-ea"/>
          <a:cs typeface="Segoe UI Semilight" panose="020B0402040204020203" pitchFamily="34" charset="0"/>
        </a:defRPr>
      </a:lvl1pPr>
      <a:lvl2pPr marL="265176" marR="0" indent="-128016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Arial" panose="020B0604020202020204" pitchFamily="34" charset="0"/>
        <a:buChar char="•"/>
        <a:tabLst/>
        <a:defRPr sz="1400" kern="1200" spc="0" baseline="0">
          <a:solidFill>
            <a:schemeClr val="tx1"/>
          </a:solidFill>
          <a:latin typeface="Malgun Gothic" panose="020B0503020000020004" pitchFamily="34" charset="-127"/>
          <a:ea typeface="+mn-ea"/>
          <a:cs typeface="+mn-cs"/>
        </a:defRPr>
      </a:lvl2pPr>
      <a:lvl3pPr marL="384048" marR="0" indent="-118872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Arial" panose="020B0604020202020204" pitchFamily="34" charset="0"/>
        <a:buChar char="•"/>
        <a:tabLst/>
        <a:defRPr sz="1200" kern="1200" spc="0" baseline="0">
          <a:solidFill>
            <a:schemeClr val="tx1"/>
          </a:solidFill>
          <a:latin typeface="Malgun Gothic" panose="020B0503020000020004" pitchFamily="34" charset="-127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680" userDrawn="1">
          <p15:clr>
            <a:srgbClr val="A5A5A5"/>
          </p15:clr>
        </p15:guide>
        <p15:guide id="3" userDrawn="1">
          <p15:clr>
            <a:srgbClr val="A5A5A5"/>
          </p15:clr>
        </p15:guide>
        <p15:guide id="4" pos="7496" userDrawn="1">
          <p15:clr>
            <a:srgbClr val="A5A5A5"/>
          </p15:clr>
        </p15:guide>
        <p15:guide id="5" orient="horz" userDrawn="1">
          <p15:clr>
            <a:srgbClr val="A5A5A5"/>
          </p15:clr>
        </p15:guide>
        <p15:guide id="6" orient="horz" pos="4320" userDrawn="1">
          <p15:clr>
            <a:srgbClr val="A5A5A5"/>
          </p15:clr>
        </p15:guide>
        <p15:guide id="7" orient="horz" pos="184" userDrawn="1">
          <p15:clr>
            <a:srgbClr val="A5A5A5"/>
          </p15:clr>
        </p15:guide>
        <p15:guide id="8" orient="horz" pos="4136" userDrawn="1">
          <p15:clr>
            <a:srgbClr val="A5A5A5"/>
          </p15:clr>
        </p15:guide>
        <p15:guide id="9" orient="horz" pos="3952" userDrawn="1">
          <p15:clr>
            <a:srgbClr val="C35EA4"/>
          </p15:clr>
        </p15:guide>
        <p15:guide id="10" orient="horz" pos="365" userDrawn="1">
          <p15:clr>
            <a:srgbClr val="C35EA4"/>
          </p15:clr>
        </p15:guide>
        <p15:guide id="11" pos="7307" userDrawn="1">
          <p15:clr>
            <a:srgbClr val="C35EA4"/>
          </p15:clr>
        </p15:guide>
        <p15:guide id="12" pos="365" userDrawn="1">
          <p15:clr>
            <a:srgbClr val="C35EA4"/>
          </p15:clr>
        </p15:guide>
        <p15:guide id="13" pos="188" userDrawn="1">
          <p15:clr>
            <a:srgbClr val="A5A5A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7FFFF012_19F69CBF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7FFFF014_548BC914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69911" y="2769057"/>
            <a:ext cx="9682127" cy="1231106"/>
          </a:xfrm>
        </p:spPr>
        <p:txBody>
          <a:bodyPr/>
          <a:lstStyle/>
          <a:p>
            <a:r>
              <a:rPr lang="ko-KR" altLang="en-US" b="1">
                <a:ea typeface="Malgun Gothic" panose="020B0503020000020004" pitchFamily="34" charset="-127"/>
                <a:cs typeface="Pretendard ExtraBold" panose="02000903000000020004" pitchFamily="50" charset="-127"/>
              </a:rPr>
              <a:t>던전 앤 </a:t>
            </a:r>
            <a:r>
              <a:rPr lang="ko-KR" altLang="en-US" b="1" err="1">
                <a:ea typeface="Malgun Gothic" panose="020B0503020000020004" pitchFamily="34" charset="-127"/>
                <a:cs typeface="Pretendard ExtraBold" panose="02000903000000020004" pitchFamily="50" charset="-127"/>
              </a:rPr>
              <a:t>코파일럿</a:t>
            </a:r>
            <a:r>
              <a:rPr lang="en-US" altLang="ko-KR" b="1">
                <a:ea typeface="Malgun Gothic" panose="020B0503020000020004" pitchFamily="34" charset="-127"/>
                <a:cs typeface="Pretendard ExtraBold" panose="02000903000000020004" pitchFamily="50" charset="-127"/>
              </a:rPr>
              <a:t>(D&amp;C) </a:t>
            </a:r>
            <a:r>
              <a:rPr lang="ko-KR" altLang="en-US" b="1">
                <a:ea typeface="Malgun Gothic" panose="020B0503020000020004" pitchFamily="34" charset="-127"/>
                <a:cs typeface="Pretendard ExtraBold" panose="02000903000000020004" pitchFamily="50" charset="-127"/>
              </a:rPr>
              <a:t> 행사 개선 방안 </a:t>
            </a:r>
            <a:br>
              <a:rPr lang="en-US" altLang="ko-KR" b="1">
                <a:ea typeface="Malgun Gothic" panose="020B0503020000020004" pitchFamily="34" charset="-127"/>
                <a:cs typeface="Pretendard ExtraBold" panose="02000903000000020004" pitchFamily="50" charset="-127"/>
              </a:rPr>
            </a:br>
            <a:r>
              <a:rPr lang="ko-KR" altLang="en-US" b="1" err="1">
                <a:ea typeface="Malgun Gothic" panose="020B0503020000020004" pitchFamily="34" charset="-127"/>
                <a:cs typeface="Pretendard ExtraBold" panose="02000903000000020004" pitchFamily="50" charset="-127"/>
              </a:rPr>
              <a:t>아이디에이션</a:t>
            </a:r>
            <a:endParaRPr lang="en-US" b="1">
              <a:ea typeface="Malgun Gothic" panose="020B0503020000020004" pitchFamily="34" charset="-127"/>
              <a:cs typeface="Pretendard ExtraBold" panose="02000903000000020004" pitchFamily="50" charset="-127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582042" y="4215827"/>
            <a:ext cx="3799458" cy="246221"/>
          </a:xfrm>
        </p:spPr>
        <p:txBody>
          <a:bodyPr/>
          <a:lstStyle/>
          <a:p>
            <a:r>
              <a:rPr lang="en-US" altLang="ko-KR"/>
              <a:t>ABS</a:t>
            </a:r>
            <a:r>
              <a:rPr lang="ko-KR" altLang="en-US"/>
              <a:t>팀 인턴 </a:t>
            </a:r>
            <a:r>
              <a:rPr lang="en-US" altLang="ko-KR"/>
              <a:t>- </a:t>
            </a:r>
            <a:r>
              <a:rPr lang="ko-KR" altLang="en-US" err="1"/>
              <a:t>이영서</a:t>
            </a:r>
            <a:endParaRPr lang="en-US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C6CDEA1A-F3F0-175B-209D-B42A9CFF3D5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July</a:t>
            </a:r>
            <a:r>
              <a:rPr lang="ko-KR" altLang="en-US"/>
              <a:t> </a:t>
            </a:r>
            <a:r>
              <a:rPr lang="en-US" altLang="ko-KR"/>
              <a:t>2025	</a:t>
            </a:r>
            <a:endParaRPr lang="en-US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1C937334-1571-2A01-A6BA-A531D3B18B5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Microsoft confidential</a:t>
            </a:r>
          </a:p>
        </p:txBody>
      </p:sp>
    </p:spTree>
    <p:extLst>
      <p:ext uri="{BB962C8B-B14F-4D97-AF65-F5344CB8AC3E}">
        <p14:creationId xmlns:p14="http://schemas.microsoft.com/office/powerpoint/2010/main" val="37877365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1EE517-EBE9-ABF9-34BD-D7763BAF2B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DA9BB04-8F89-BCA9-4F10-68F930FC0CF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 bwMode="auto">
          <a:xfrm>
            <a:off x="-1" y="-16658"/>
            <a:ext cx="12192001" cy="850376"/>
          </a:xfrm>
          <a:prstGeom prst="rect">
            <a:avLst/>
          </a:prstGeom>
          <a:solidFill>
            <a:srgbClr val="D7D2CB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ko-KR" alt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Malgun Gothic" panose="020B0503020000020004" pitchFamily="34" charset="-127"/>
              <a:ea typeface="Malgun Gothic" panose="020B0503020000020004" pitchFamily="34" charset="-127"/>
              <a:cs typeface="Pretendard" panose="0200050300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E1B34D1-0613-984E-3EE4-0FF987D666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376" y="394284"/>
            <a:ext cx="11908624" cy="307777"/>
          </a:xfrm>
        </p:spPr>
        <p:txBody>
          <a:bodyPr/>
          <a:lstStyle/>
          <a:p>
            <a:r>
              <a:rPr lang="en-US" altLang="ko-KR">
                <a:solidFill>
                  <a:srgbClr val="454142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Pretendard ExtraBold" panose="02000903000000020004" pitchFamily="50" charset="-127"/>
              </a:rPr>
              <a:t>[</a:t>
            </a:r>
            <a:r>
              <a:rPr lang="ko-KR" altLang="en-US">
                <a:solidFill>
                  <a:srgbClr val="454142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Pretendard ExtraBold" panose="02000903000000020004" pitchFamily="50" charset="-127"/>
              </a:rPr>
              <a:t>가</a:t>
            </a:r>
            <a:r>
              <a:rPr lang="en-US" altLang="ko-KR">
                <a:solidFill>
                  <a:srgbClr val="454142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Pretendard ExtraBold" panose="02000903000000020004" pitchFamily="50" charset="-127"/>
              </a:rPr>
              <a:t>] </a:t>
            </a:r>
            <a:r>
              <a:rPr lang="ko-KR" altLang="en-US">
                <a:solidFill>
                  <a:srgbClr val="454142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Pretendard ExtraBold" panose="02000903000000020004" pitchFamily="50" charset="-127"/>
              </a:rPr>
              <a:t>데이터 분석하면 </a:t>
            </a:r>
            <a:r>
              <a:rPr lang="en-US" altLang="ko-KR">
                <a:solidFill>
                  <a:srgbClr val="454142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Pretendard ExtraBold" panose="02000903000000020004" pitchFamily="50" charset="-127"/>
              </a:rPr>
              <a:t>Copilot: </a:t>
            </a:r>
            <a:r>
              <a:rPr lang="ko-KR" altLang="en-US">
                <a:solidFill>
                  <a:srgbClr val="454142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Pretendard ExtraBold" panose="02000903000000020004" pitchFamily="50" charset="-127"/>
              </a:rPr>
              <a:t>내 </a:t>
            </a:r>
            <a:r>
              <a:rPr lang="en-US" altLang="ko-KR">
                <a:solidFill>
                  <a:srgbClr val="454142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Pretendard ExtraBold" panose="02000903000000020004" pitchFamily="50" charset="-127"/>
              </a:rPr>
              <a:t>Brain</a:t>
            </a:r>
            <a:r>
              <a:rPr lang="ko-KR" altLang="en-US">
                <a:solidFill>
                  <a:srgbClr val="454142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Pretendard ExtraBold" panose="02000903000000020004" pitchFamily="50" charset="-127"/>
              </a:rPr>
              <a:t> 대신 해주는 </a:t>
            </a:r>
            <a:r>
              <a:rPr lang="ko-KR" altLang="en-US" err="1">
                <a:solidFill>
                  <a:srgbClr val="454142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Pretendard ExtraBold" panose="02000903000000020004" pitchFamily="50" charset="-127"/>
              </a:rPr>
              <a:t>알잘딱깔센</a:t>
            </a:r>
            <a:r>
              <a:rPr lang="ko-KR" altLang="en-US">
                <a:solidFill>
                  <a:srgbClr val="454142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Pretendard ExtraBold" panose="02000903000000020004" pitchFamily="50" charset="-127"/>
              </a:rPr>
              <a:t> </a:t>
            </a:r>
            <a:r>
              <a:rPr lang="en-US" altLang="ko-KR">
                <a:solidFill>
                  <a:srgbClr val="454142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Pretendard ExtraBold" panose="02000903000000020004" pitchFamily="50" charset="-127"/>
              </a:rPr>
              <a:t>DA </a:t>
            </a:r>
            <a:r>
              <a:rPr lang="ko-KR" altLang="en-US">
                <a:solidFill>
                  <a:srgbClr val="454142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Pretendard ExtraBold" panose="02000903000000020004" pitchFamily="50" charset="-127"/>
              </a:rPr>
              <a:t>전문가 </a:t>
            </a:r>
            <a:r>
              <a:rPr lang="ko-KR" altLang="en-US" err="1">
                <a:solidFill>
                  <a:srgbClr val="454142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Pretendard ExtraBold" panose="02000903000000020004" pitchFamily="50" charset="-127"/>
              </a:rPr>
              <a:t>코선생</a:t>
            </a:r>
            <a:endParaRPr lang="ko-KR" altLang="en-US">
              <a:solidFill>
                <a:srgbClr val="454142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Pretendard ExtraBold" panose="0200090300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A5B6F20-05D0-518E-B3FB-98ED738C9CEF}"/>
              </a:ext>
            </a:extLst>
          </p:cNvPr>
          <p:cNvSpPr/>
          <p:nvPr/>
        </p:nvSpPr>
        <p:spPr bwMode="auto">
          <a:xfrm>
            <a:off x="738725" y="1504478"/>
            <a:ext cx="4749800" cy="4826472"/>
          </a:xfrm>
          <a:prstGeom prst="rect">
            <a:avLst/>
          </a:prstGeom>
          <a:solidFill>
            <a:schemeClr val="bg2"/>
          </a:solidFill>
          <a:ln w="12700">
            <a:noFill/>
            <a:headEnd type="none" w="med" len="med"/>
            <a:tailEnd type="none" w="med" len="med"/>
          </a:ln>
          <a:effectLst>
            <a:outerShdw blurRad="50800" sx="101000" sy="101000" algn="ctr" rotWithShape="0">
              <a:prstClr val="black">
                <a:alpha val="17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ko-KR" alt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Malgun Gothic" panose="020B0503020000020004" pitchFamily="34" charset="-127"/>
              <a:ea typeface="Malgun Gothic" panose="020B0503020000020004" pitchFamily="34" charset="-127"/>
              <a:cs typeface="Pretendard" panose="02000503000000020004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BC20520-A6E0-AA67-F73A-6CFFC35F80A1}"/>
              </a:ext>
            </a:extLst>
          </p:cNvPr>
          <p:cNvSpPr/>
          <p:nvPr/>
        </p:nvSpPr>
        <p:spPr bwMode="auto">
          <a:xfrm>
            <a:off x="1767412" y="1184822"/>
            <a:ext cx="2434175" cy="319656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200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Pretendard" panose="02000503000000020004" pitchFamily="50" charset="-127"/>
              </a:rPr>
              <a:t>태스크 설명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454094C-CA1B-F337-D5EE-CA832642F8C1}"/>
              </a:ext>
            </a:extLst>
          </p:cNvPr>
          <p:cNvSpPr/>
          <p:nvPr/>
        </p:nvSpPr>
        <p:spPr bwMode="auto">
          <a:xfrm>
            <a:off x="8011781" y="1338443"/>
            <a:ext cx="1485900" cy="250278"/>
          </a:xfrm>
          <a:prstGeom prst="rect">
            <a:avLst/>
          </a:prstGeom>
          <a:solidFill>
            <a:srgbClr val="0078D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13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Malgun Gothic" panose="020B0503020000020004" pitchFamily="34" charset="-127"/>
                <a:ea typeface="Malgun Gothic" panose="020B0503020000020004" pitchFamily="34" charset="-127"/>
                <a:cs typeface="Pretendard" panose="02000503000000020004" pitchFamily="50" charset="-127"/>
              </a:rPr>
              <a:t>자체 평가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4E42B78-80C7-4F90-153E-0663998D389D}"/>
              </a:ext>
            </a:extLst>
          </p:cNvPr>
          <p:cNvSpPr/>
          <p:nvPr/>
        </p:nvSpPr>
        <p:spPr bwMode="auto">
          <a:xfrm>
            <a:off x="9681638" y="1338443"/>
            <a:ext cx="1485900" cy="250278"/>
          </a:xfrm>
          <a:prstGeom prst="rect">
            <a:avLst/>
          </a:prstGeom>
          <a:solidFill>
            <a:srgbClr val="0078D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13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Malgun Gothic" panose="020B0503020000020004" pitchFamily="34" charset="-127"/>
                <a:ea typeface="Malgun Gothic" panose="020B0503020000020004" pitchFamily="34" charset="-127"/>
                <a:cs typeface="Pretendard" panose="02000503000000020004" pitchFamily="50" charset="-127"/>
              </a:rPr>
              <a:t>점수</a:t>
            </a: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DD04500E-B6F8-9CA8-762A-F9040D9B03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1103115"/>
              </p:ext>
            </p:extLst>
          </p:nvPr>
        </p:nvGraphicFramePr>
        <p:xfrm>
          <a:off x="1078244" y="1824134"/>
          <a:ext cx="3899698" cy="1387240"/>
        </p:xfrm>
        <a:graphic>
          <a:graphicData uri="http://schemas.openxmlformats.org/drawingml/2006/table">
            <a:tbl>
              <a:tblPr firstCol="1">
                <a:tableStyleId>{93296810-A885-4BE3-A3E7-6D5BEEA58F35}</a:tableStyleId>
              </a:tblPr>
              <a:tblGrid>
                <a:gridCol w="1233867">
                  <a:extLst>
                    <a:ext uri="{9D8B030D-6E8A-4147-A177-3AD203B41FA5}">
                      <a16:colId xmlns:a16="http://schemas.microsoft.com/office/drawing/2014/main" val="2226398619"/>
                    </a:ext>
                  </a:extLst>
                </a:gridCol>
                <a:gridCol w="2665831">
                  <a:extLst>
                    <a:ext uri="{9D8B030D-6E8A-4147-A177-3AD203B41FA5}">
                      <a16:colId xmlns:a16="http://schemas.microsoft.com/office/drawing/2014/main" val="3323228538"/>
                    </a:ext>
                  </a:extLst>
                </a:gridCol>
              </a:tblGrid>
              <a:tr h="693620">
                <a:tc rowSpan="2">
                  <a:txBody>
                    <a:bodyPr/>
                    <a:lstStyle/>
                    <a:p>
                      <a:pPr marL="0" marR="0" lvl="0" indent="0" algn="l" defTabSz="93274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>
                          <a:solidFill>
                            <a:srgbClr val="E8E6DF"/>
                          </a:solidFill>
                          <a:latin typeface="Malgun Gothic" panose="020B0503020000020004" pitchFamily="34" charset="-127"/>
                        </a:rPr>
                        <a:t>고객이 </a:t>
                      </a:r>
                      <a:br>
                        <a:rPr lang="en-US" altLang="ko-KR" sz="1500">
                          <a:solidFill>
                            <a:srgbClr val="E8E6DF"/>
                          </a:solidFill>
                          <a:latin typeface="Malgun Gothic" panose="020B0503020000020004" pitchFamily="34" charset="-127"/>
                        </a:rPr>
                      </a:br>
                      <a:r>
                        <a:rPr lang="ko-KR" altLang="en-US" sz="1500">
                          <a:solidFill>
                            <a:srgbClr val="E8E6DF"/>
                          </a:solidFill>
                          <a:latin typeface="Malgun Gothic" panose="020B0503020000020004" pitchFamily="34" charset="-127"/>
                        </a:rPr>
                        <a:t>실행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C4738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300">
                          <a:latin typeface="Malgun Gothic" panose="020B0503020000020004" pitchFamily="34" charset="-127"/>
                        </a:rPr>
                        <a:t>1. [</a:t>
                      </a:r>
                      <a:r>
                        <a:rPr lang="ko-KR" altLang="en-US" sz="1300">
                          <a:latin typeface="Malgun Gothic" panose="020B0503020000020004" pitchFamily="34" charset="-127"/>
                        </a:rPr>
                        <a:t>사업부 대상</a:t>
                      </a:r>
                      <a:r>
                        <a:rPr lang="en-US" altLang="ko-KR" sz="1300">
                          <a:latin typeface="Malgun Gothic" panose="020B0503020000020004" pitchFamily="34" charset="-127"/>
                        </a:rPr>
                        <a:t>] </a:t>
                      </a:r>
                      <a:r>
                        <a:rPr lang="ko-KR" altLang="en-US" sz="1300">
                          <a:latin typeface="Malgun Gothic" panose="020B0503020000020004" pitchFamily="34" charset="-127"/>
                        </a:rPr>
                        <a:t>예시 비즈니스 케이스에 대한 전략 세우기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12926274"/>
                  </a:ext>
                </a:extLst>
              </a:tr>
              <a:tr h="69362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rtl="0" eaLnBrk="1" latinLnBrk="0" hangingPunct="1">
                        <a:spcBef>
                          <a:spcPts val="384"/>
                        </a:spcBef>
                        <a:buNone/>
                      </a:pPr>
                      <a:r>
                        <a:rPr lang="en-US" altLang="ko-KR" sz="1300">
                          <a:latin typeface="+mn-ea"/>
                          <a:cs typeface="Pretendard" panose="02000503000000020004" pitchFamily="50" charset="-127"/>
                        </a:rPr>
                        <a:t>2. </a:t>
                      </a:r>
                      <a:r>
                        <a:rPr lang="ko-KR" altLang="en-US" sz="1300">
                          <a:latin typeface="+mn-ea"/>
                          <a:cs typeface="Pretendard" panose="02000503000000020004" pitchFamily="50" charset="-127"/>
                        </a:rPr>
                        <a:t>해당 비즈니스 케이스 관련 데이터를 </a:t>
                      </a:r>
                      <a:r>
                        <a:rPr lang="en-US" altLang="ko-KR" sz="1300">
                          <a:latin typeface="+mn-ea"/>
                          <a:cs typeface="Pretendard" panose="02000503000000020004" pitchFamily="50" charset="-127"/>
                        </a:rPr>
                        <a:t>Copilot</a:t>
                      </a:r>
                      <a:r>
                        <a:rPr lang="ko-KR" altLang="en-US" sz="1300">
                          <a:latin typeface="+mn-ea"/>
                          <a:cs typeface="Pretendard" panose="02000503000000020004" pitchFamily="50" charset="-127"/>
                        </a:rPr>
                        <a:t>으로 분석 </a:t>
                      </a:r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87869656"/>
                  </a:ext>
                </a:extLst>
              </a:tr>
            </a:tbl>
          </a:graphicData>
        </a:graphic>
      </p:graphicFrame>
      <p:sp>
        <p:nvSpPr>
          <p:cNvPr id="15" name="직사각형 14">
            <a:extLst>
              <a:ext uri="{FF2B5EF4-FFF2-40B4-BE49-F238E27FC236}">
                <a16:creationId xmlns:a16="http://schemas.microsoft.com/office/drawing/2014/main" id="{7F002AED-7A6E-5D95-18DC-5E3B8CBB0CAC}"/>
              </a:ext>
            </a:extLst>
          </p:cNvPr>
          <p:cNvSpPr/>
          <p:nvPr/>
        </p:nvSpPr>
        <p:spPr bwMode="auto">
          <a:xfrm>
            <a:off x="2448477" y="3404636"/>
            <a:ext cx="1072044" cy="217627"/>
          </a:xfrm>
          <a:prstGeom prst="rect">
            <a:avLst/>
          </a:prstGeom>
          <a:solidFill>
            <a:srgbClr val="0078D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13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Malgun Gothic" panose="020B0503020000020004" pitchFamily="34" charset="-127"/>
                <a:ea typeface="Malgun Gothic" panose="020B0503020000020004" pitchFamily="34" charset="-127"/>
                <a:cs typeface="Pretendard" panose="02000503000000020004" pitchFamily="50" charset="-127"/>
              </a:rPr>
              <a:t>예시</a:t>
            </a:r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F7D85A82-7A14-E368-72D9-CA9C7EB01F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3905834"/>
              </p:ext>
            </p:extLst>
          </p:nvPr>
        </p:nvGraphicFramePr>
        <p:xfrm>
          <a:off x="6349588" y="1732290"/>
          <a:ext cx="4869609" cy="3794031"/>
        </p:xfrm>
        <a:graphic>
          <a:graphicData uri="http://schemas.openxmlformats.org/drawingml/2006/table">
            <a:tbl>
              <a:tblPr firstCol="1">
                <a:tableStyleId>{616DA210-FB5B-4158-B5E0-FEB733F419BA}</a:tableStyleId>
              </a:tblPr>
              <a:tblGrid>
                <a:gridCol w="1623203">
                  <a:extLst>
                    <a:ext uri="{9D8B030D-6E8A-4147-A177-3AD203B41FA5}">
                      <a16:colId xmlns:a16="http://schemas.microsoft.com/office/drawing/2014/main" val="2226398619"/>
                    </a:ext>
                  </a:extLst>
                </a:gridCol>
                <a:gridCol w="1623203">
                  <a:extLst>
                    <a:ext uri="{9D8B030D-6E8A-4147-A177-3AD203B41FA5}">
                      <a16:colId xmlns:a16="http://schemas.microsoft.com/office/drawing/2014/main" val="3622228875"/>
                    </a:ext>
                  </a:extLst>
                </a:gridCol>
                <a:gridCol w="1623203">
                  <a:extLst>
                    <a:ext uri="{9D8B030D-6E8A-4147-A177-3AD203B41FA5}">
                      <a16:colId xmlns:a16="http://schemas.microsoft.com/office/drawing/2014/main" val="125434254"/>
                    </a:ext>
                  </a:extLst>
                </a:gridCol>
              </a:tblGrid>
              <a:tr h="12646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/>
                        <a:t>결과물 변별력</a:t>
                      </a:r>
                    </a:p>
                  </a:txBody>
                  <a:tcPr anchor="ctr">
                    <a:solidFill>
                      <a:srgbClr val="8DC8E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>
                          <a:latin typeface="Malgun Gothic" panose="020B0503020000020004" pitchFamily="34" charset="-127"/>
                        </a:rPr>
                        <a:t>전략에 따라 </a:t>
                      </a:r>
                      <a:r>
                        <a:rPr lang="en-US" altLang="ko-KR" sz="1500">
                          <a:latin typeface="Malgun Gothic" panose="020B0503020000020004" pitchFamily="34" charset="-127"/>
                        </a:rPr>
                        <a:t>DA</a:t>
                      </a:r>
                      <a:r>
                        <a:rPr lang="ko-KR" altLang="en-US" sz="1500">
                          <a:latin typeface="Malgun Gothic" panose="020B0503020000020004" pitchFamily="34" charset="-127"/>
                        </a:rPr>
                        <a:t>도</a:t>
                      </a:r>
                      <a:endParaRPr lang="en-US" altLang="ko-KR" sz="1500">
                        <a:latin typeface="Malgun Gothic" panose="020B0503020000020004" pitchFamily="34" charset="-127"/>
                      </a:endParaRPr>
                    </a:p>
                    <a:p>
                      <a:pPr algn="ctr" latinLnBrk="1"/>
                      <a:r>
                        <a:rPr lang="ko-KR" altLang="en-US" sz="1500">
                          <a:latin typeface="Malgun Gothic" panose="020B0503020000020004" pitchFamily="34" charset="-127"/>
                        </a:rPr>
                        <a:t>완전히 달라질 수</a:t>
                      </a:r>
                      <a:br>
                        <a:rPr lang="en-US" altLang="ko-KR" sz="1500">
                          <a:latin typeface="Malgun Gothic" panose="020B0503020000020004" pitchFamily="34" charset="-127"/>
                        </a:rPr>
                      </a:br>
                      <a:r>
                        <a:rPr lang="ko-KR" altLang="en-US" sz="1500">
                          <a:latin typeface="Malgun Gothic" panose="020B0503020000020004" pitchFamily="34" charset="-127"/>
                        </a:rPr>
                        <a:t>있을 것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>
                          <a:latin typeface="Malgun Gothic" panose="020B0503020000020004" pitchFamily="34" charset="-127"/>
                        </a:rPr>
                        <a:t>4/5</a:t>
                      </a:r>
                      <a:endParaRPr lang="ko-KR" altLang="en-US" sz="1500">
                        <a:latin typeface="Malgun Gothic" panose="020B05030200000200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12926274"/>
                  </a:ext>
                </a:extLst>
              </a:tr>
              <a:tr h="12646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>
                          <a:latin typeface="Malgun Gothic" panose="020B0503020000020004" pitchFamily="34" charset="-127"/>
                        </a:rPr>
                        <a:t>기능 홍보 정도</a:t>
                      </a:r>
                    </a:p>
                  </a:txBody>
                  <a:tcPr anchor="ctr">
                    <a:solidFill>
                      <a:srgbClr val="8DC8E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>
                          <a:latin typeface="Malgun Gothic" panose="020B0503020000020004" pitchFamily="34" charset="-127"/>
                        </a:rPr>
                        <a:t>에이전트 기능 </a:t>
                      </a:r>
                      <a:endParaRPr lang="en-US" altLang="ko-KR" sz="1500">
                        <a:latin typeface="Malgun Gothic" panose="020B0503020000020004" pitchFamily="34" charset="-127"/>
                      </a:endParaRPr>
                    </a:p>
                    <a:p>
                      <a:pPr algn="ctr" latinLnBrk="1"/>
                      <a:r>
                        <a:rPr lang="en-US" altLang="ko-KR" sz="1500">
                          <a:latin typeface="Malgun Gothic" panose="020B0503020000020004" pitchFamily="34" charset="-127"/>
                        </a:rPr>
                        <a:t>(DA, </a:t>
                      </a:r>
                      <a:r>
                        <a:rPr lang="ko-KR" altLang="en-US" sz="1500">
                          <a:latin typeface="Malgun Gothic" panose="020B0503020000020004" pitchFamily="34" charset="-127"/>
                        </a:rPr>
                        <a:t>리서치</a:t>
                      </a:r>
                      <a:r>
                        <a:rPr lang="en-US" altLang="ko-KR" sz="1500">
                          <a:latin typeface="Malgun Gothic" panose="020B0503020000020004" pitchFamily="34" charset="-127"/>
                        </a:rPr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>
                          <a:latin typeface="Malgun Gothic" panose="020B0503020000020004" pitchFamily="34" charset="-127"/>
                        </a:rPr>
                        <a:t>4/5</a:t>
                      </a:r>
                      <a:endParaRPr lang="ko-KR" altLang="en-US" sz="1500">
                        <a:latin typeface="Malgun Gothic" panose="020B05030200000200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47165159"/>
                  </a:ext>
                </a:extLst>
              </a:tr>
              <a:tr h="12646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>
                          <a:latin typeface="Malgun Gothic" panose="020B0503020000020004" pitchFamily="34" charset="-127"/>
                        </a:rPr>
                        <a:t>준비 난이도</a:t>
                      </a:r>
                    </a:p>
                  </a:txBody>
                  <a:tcPr anchor="ctr">
                    <a:solidFill>
                      <a:srgbClr val="8DC8E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>
                          <a:latin typeface="Malgun Gothic" panose="020B0503020000020004" pitchFamily="34" charset="-127"/>
                        </a:rPr>
                        <a:t>상</a:t>
                      </a:r>
                      <a:endParaRPr lang="en-US" altLang="ko-KR" sz="1500">
                        <a:latin typeface="Malgun Gothic" panose="020B05030200000200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>
                          <a:latin typeface="Malgun Gothic" panose="020B0503020000020004" pitchFamily="34" charset="-127"/>
                        </a:rPr>
                        <a:t>1/5</a:t>
                      </a:r>
                      <a:endParaRPr lang="ko-KR" altLang="en-US" sz="1500">
                        <a:latin typeface="Malgun Gothic" panose="020B05030200000200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8351928"/>
                  </a:ext>
                </a:extLst>
              </a:tr>
            </a:tbl>
          </a:graphicData>
        </a:graphic>
      </p:graphicFrame>
      <p:sp>
        <p:nvSpPr>
          <p:cNvPr id="3" name="제목 1">
            <a:extLst>
              <a:ext uri="{FF2B5EF4-FFF2-40B4-BE49-F238E27FC236}">
                <a16:creationId xmlns:a16="http://schemas.microsoft.com/office/drawing/2014/main" id="{B976EA33-B83E-032B-29A9-BA7A987F8C29}"/>
              </a:ext>
            </a:extLst>
          </p:cNvPr>
          <p:cNvSpPr txBox="1">
            <a:spLocks/>
          </p:cNvSpPr>
          <p:nvPr/>
        </p:nvSpPr>
        <p:spPr>
          <a:xfrm>
            <a:off x="283376" y="84896"/>
            <a:ext cx="11044426" cy="23083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en-US" sz="2000" b="0" i="0" kern="1200" cap="none" spc="0" baseline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 Semibold" panose="020B0502040204020203" pitchFamily="34" charset="0"/>
              </a:defRPr>
            </a:lvl1pPr>
          </a:lstStyle>
          <a:p>
            <a:r>
              <a:rPr lang="en-US" altLang="ko-KR" sz="1500">
                <a:solidFill>
                  <a:srgbClr val="8C8279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Pretendard ExtraBold" panose="02000903000000020004" pitchFamily="50" charset="-127"/>
              </a:rPr>
              <a:t>3. </a:t>
            </a:r>
            <a:r>
              <a:rPr lang="ko-KR" altLang="en-US" sz="1500">
                <a:solidFill>
                  <a:srgbClr val="8C8279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Pretendard ExtraBold" panose="02000903000000020004" pitchFamily="50" charset="-127"/>
              </a:rPr>
              <a:t>콘텐츠 아이디어 리스트업 </a:t>
            </a:r>
            <a:r>
              <a:rPr lang="en-US" altLang="ko-KR" sz="1500">
                <a:solidFill>
                  <a:srgbClr val="8C8279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Pretendard ExtraBold" panose="02000903000000020004" pitchFamily="50" charset="-127"/>
              </a:rPr>
              <a:t> - </a:t>
            </a:r>
            <a:r>
              <a:rPr lang="ko-KR" altLang="en-US" sz="1500">
                <a:solidFill>
                  <a:srgbClr val="8C8279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Pretendard ExtraBold" panose="02000903000000020004" pitchFamily="50" charset="-127"/>
              </a:rPr>
              <a:t>업무 연관성 강조형 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1D8B8C7-DC3D-73E0-CA3C-BCD4F962E9E6}"/>
              </a:ext>
            </a:extLst>
          </p:cNvPr>
          <p:cNvSpPr/>
          <p:nvPr/>
        </p:nvSpPr>
        <p:spPr bwMode="auto">
          <a:xfrm>
            <a:off x="942646" y="3815525"/>
            <a:ext cx="4315803" cy="1147066"/>
          </a:xfrm>
          <a:prstGeom prst="rect">
            <a:avLst/>
          </a:prstGeom>
          <a:solidFill>
            <a:srgbClr val="D7D2CB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ko-KR" alt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Malgun Gothic" panose="020B0503020000020004" pitchFamily="34" charset="-127"/>
              <a:ea typeface="Malgun Gothic" panose="020B0503020000020004" pitchFamily="34" charset="-127"/>
              <a:cs typeface="Pretendard" panose="0200050300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E8ECE5-A3BA-9E40-8E7C-24FD3B086929}"/>
              </a:ext>
            </a:extLst>
          </p:cNvPr>
          <p:cNvSpPr txBox="1"/>
          <p:nvPr/>
        </p:nvSpPr>
        <p:spPr>
          <a:xfrm>
            <a:off x="942645" y="3857788"/>
            <a:ext cx="4315803" cy="25648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 eaLnBrk="1" latinLnBrk="0" hangingPunct="1">
              <a:spcBef>
                <a:spcPts val="384"/>
              </a:spcBef>
            </a:pPr>
            <a:r>
              <a:rPr lang="en-US" altLang="ko-KR" sz="1400">
                <a:solidFill>
                  <a:srgbClr val="000000"/>
                </a:solidFill>
                <a:latin typeface="+mn-ea"/>
              </a:rPr>
              <a:t>Q. </a:t>
            </a:r>
            <a:r>
              <a:rPr lang="ko-KR" altLang="en-US" sz="1400">
                <a:solidFill>
                  <a:srgbClr val="000000"/>
                </a:solidFill>
                <a:latin typeface="+mn-ea"/>
              </a:rPr>
              <a:t>광화문에 마이크로소프트 팝업 행사를 열 것</a:t>
            </a:r>
            <a:r>
              <a:rPr lang="en-US" altLang="ko-KR" sz="1400">
                <a:solidFill>
                  <a:srgbClr val="000000"/>
                </a:solidFill>
                <a:latin typeface="+mn-ea"/>
              </a:rPr>
              <a:t>. </a:t>
            </a:r>
            <a:br>
              <a:rPr lang="en-US" altLang="ko-KR" sz="1400">
                <a:solidFill>
                  <a:srgbClr val="000000"/>
                </a:solidFill>
                <a:latin typeface="+mn-ea"/>
              </a:rPr>
            </a:br>
            <a:r>
              <a:rPr lang="ko-KR" altLang="en-US" sz="1400">
                <a:solidFill>
                  <a:srgbClr val="000000"/>
                </a:solidFill>
                <a:latin typeface="+mn-ea"/>
              </a:rPr>
              <a:t>어떤 행사를 열어야 하고 타겟 고객은 어떻게 되는가</a:t>
            </a:r>
            <a:r>
              <a:rPr lang="en-US" altLang="ko-KR" sz="1400">
                <a:solidFill>
                  <a:srgbClr val="000000"/>
                </a:solidFill>
                <a:latin typeface="+mn-ea"/>
              </a:rPr>
              <a:t>?</a:t>
            </a:r>
          </a:p>
          <a:p>
            <a:pPr algn="l" rtl="0" eaLnBrk="1" latinLnBrk="0" hangingPunct="1">
              <a:spcBef>
                <a:spcPts val="384"/>
              </a:spcBef>
            </a:pPr>
            <a:r>
              <a:rPr lang="ko-KR" altLang="en-US" sz="1400">
                <a:solidFill>
                  <a:srgbClr val="000000"/>
                </a:solidFill>
                <a:latin typeface="+mn-ea"/>
              </a:rPr>
              <a:t>전자는 팀원들과 상의하고</a:t>
            </a:r>
            <a:r>
              <a:rPr lang="en-US" altLang="ko-KR" sz="140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1400">
                <a:solidFill>
                  <a:srgbClr val="000000"/>
                </a:solidFill>
                <a:latin typeface="+mn-ea"/>
              </a:rPr>
              <a:t>후자는 주어진 데이터를 분석해서 정해봐라</a:t>
            </a:r>
            <a:r>
              <a:rPr lang="en-US" altLang="ko-KR" sz="1400">
                <a:solidFill>
                  <a:srgbClr val="000000"/>
                </a:solidFill>
                <a:latin typeface="+mn-ea"/>
              </a:rPr>
              <a:t>.</a:t>
            </a:r>
            <a:br>
              <a:rPr lang="en-US" altLang="ko-KR" sz="1400">
                <a:solidFill>
                  <a:srgbClr val="000000"/>
                </a:solidFill>
                <a:latin typeface="+mn-ea"/>
              </a:rPr>
            </a:br>
            <a:br>
              <a:rPr lang="en-US" altLang="ko-KR" sz="1400">
                <a:solidFill>
                  <a:srgbClr val="000000"/>
                </a:solidFill>
                <a:latin typeface="+mn-ea"/>
              </a:rPr>
            </a:br>
            <a:r>
              <a:rPr lang="en-US" altLang="ko-KR" sz="1400">
                <a:solidFill>
                  <a:srgbClr val="000000"/>
                </a:solidFill>
                <a:latin typeface="+mn-ea"/>
              </a:rPr>
              <a:t>A. </a:t>
            </a:r>
            <a:br>
              <a:rPr lang="en-US" altLang="ko-KR" sz="1400">
                <a:solidFill>
                  <a:srgbClr val="000000"/>
                </a:solidFill>
                <a:latin typeface="+mn-ea"/>
              </a:rPr>
            </a:br>
            <a:r>
              <a:rPr lang="en-US" altLang="ko-KR" sz="1400">
                <a:solidFill>
                  <a:srgbClr val="000000"/>
                </a:solidFill>
                <a:latin typeface="+mn-ea"/>
              </a:rPr>
              <a:t>- </a:t>
            </a:r>
            <a:r>
              <a:rPr lang="ko-KR" altLang="en-US" sz="1400">
                <a:solidFill>
                  <a:srgbClr val="000000"/>
                </a:solidFill>
                <a:latin typeface="+mn-ea"/>
              </a:rPr>
              <a:t>마이크로소프트 직원과 함께 하는 수학 문제 콘테스트 행사</a:t>
            </a:r>
            <a:r>
              <a:rPr lang="en-US" altLang="ko-KR" sz="140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1400" err="1">
                <a:solidFill>
                  <a:srgbClr val="000000"/>
                </a:solidFill>
                <a:latin typeface="+mn-ea"/>
              </a:rPr>
              <a:t>미미미누</a:t>
            </a:r>
            <a:r>
              <a:rPr lang="ko-KR" altLang="en-US" sz="1400">
                <a:solidFill>
                  <a:srgbClr val="000000"/>
                </a:solidFill>
                <a:latin typeface="+mn-ea"/>
              </a:rPr>
              <a:t> 섭외</a:t>
            </a:r>
            <a:endParaRPr lang="en-US" altLang="ko-KR" sz="1400">
              <a:solidFill>
                <a:srgbClr val="000000"/>
              </a:solidFill>
              <a:latin typeface="+mn-ea"/>
            </a:endParaRPr>
          </a:p>
          <a:p>
            <a:pPr algn="l" rtl="0" eaLnBrk="1" latinLnBrk="0" hangingPunct="1">
              <a:spcBef>
                <a:spcPts val="384"/>
              </a:spcBef>
            </a:pPr>
            <a:r>
              <a:rPr lang="en-US" altLang="ko-KR" sz="1400">
                <a:solidFill>
                  <a:srgbClr val="000000"/>
                </a:solidFill>
                <a:latin typeface="+mn-ea"/>
              </a:rPr>
              <a:t>- </a:t>
            </a:r>
            <a:r>
              <a:rPr lang="ko-KR" altLang="en-US" sz="1400">
                <a:solidFill>
                  <a:srgbClr val="000000"/>
                </a:solidFill>
                <a:latin typeface="+mn-ea"/>
              </a:rPr>
              <a:t>주어진 사용자 데이터로</a:t>
            </a:r>
            <a:r>
              <a:rPr lang="en-US" altLang="ko-KR" sz="140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1400">
                <a:solidFill>
                  <a:srgbClr val="000000"/>
                </a:solidFill>
                <a:latin typeface="+mn-ea"/>
              </a:rPr>
              <a:t>분석 진행하여 타겟 설정 </a:t>
            </a:r>
            <a:br>
              <a:rPr lang="en-US" altLang="ko-KR" sz="1400">
                <a:solidFill>
                  <a:srgbClr val="000000"/>
                </a:solidFill>
                <a:latin typeface="+mn-ea"/>
              </a:rPr>
            </a:br>
            <a:br>
              <a:rPr lang="en-US" altLang="ko-KR" sz="1400">
                <a:solidFill>
                  <a:srgbClr val="000000"/>
                </a:solidFill>
                <a:latin typeface="+mn-ea"/>
              </a:rPr>
            </a:br>
            <a:endParaRPr lang="en-US" altLang="ko-KR" sz="1400">
              <a:solidFill>
                <a:srgbClr val="000000"/>
              </a:solidFill>
              <a:effectLst/>
              <a:latin typeface="+mn-ea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0465459-7246-0DAC-49AB-6B7A45809E36}"/>
              </a:ext>
            </a:extLst>
          </p:cNvPr>
          <p:cNvSpPr/>
          <p:nvPr/>
        </p:nvSpPr>
        <p:spPr bwMode="auto">
          <a:xfrm>
            <a:off x="6978213" y="5716793"/>
            <a:ext cx="3719843" cy="746923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3000" b="1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Pretendard" panose="02000503000000020004" pitchFamily="50" charset="-127"/>
              </a:rPr>
              <a:t>평균 점수</a:t>
            </a:r>
            <a:r>
              <a:rPr lang="en-US" altLang="ko-KR" sz="3000" b="1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Pretendard" panose="02000503000000020004" pitchFamily="50" charset="-127"/>
              </a:rPr>
              <a:t>: 3</a:t>
            </a:r>
            <a:endParaRPr lang="ko-KR" altLang="en-US" sz="3000" b="1">
              <a:solidFill>
                <a:schemeClr val="tx1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Pretendard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48425828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E41F1E-E794-39FF-ADE4-EB90295B5F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6DAEC3AB-B298-734D-8208-49033129F4B0}"/>
              </a:ext>
            </a:extLst>
          </p:cNvPr>
          <p:cNvSpPr/>
          <p:nvPr/>
        </p:nvSpPr>
        <p:spPr bwMode="auto">
          <a:xfrm>
            <a:off x="218522" y="1220051"/>
            <a:ext cx="3523753" cy="3795970"/>
          </a:xfrm>
          <a:prstGeom prst="rect">
            <a:avLst/>
          </a:prstGeom>
          <a:solidFill>
            <a:schemeClr val="bg2"/>
          </a:solidFill>
          <a:ln w="12700">
            <a:noFill/>
            <a:headEnd type="none" w="med" len="med"/>
            <a:tailEnd type="none" w="med" len="med"/>
          </a:ln>
          <a:effectLst>
            <a:outerShdw blurRad="50800" sx="101000" sy="101000" algn="ctr" rotWithShape="0">
              <a:prstClr val="black">
                <a:alpha val="17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ko-KR" alt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Malgun Gothic" panose="020B0503020000020004" pitchFamily="34" charset="-127"/>
              <a:ea typeface="Malgun Gothic" panose="020B0503020000020004" pitchFamily="34" charset="-127"/>
              <a:cs typeface="Pretendard" panose="02000503000000020004" pitchFamily="50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4C76284D-CC9F-5A58-7984-42506DEEED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1092696"/>
              </p:ext>
            </p:extLst>
          </p:nvPr>
        </p:nvGraphicFramePr>
        <p:xfrm>
          <a:off x="3938270" y="1554480"/>
          <a:ext cx="7970354" cy="3186063"/>
        </p:xfrm>
        <a:graphic>
          <a:graphicData uri="http://schemas.openxmlformats.org/drawingml/2006/table">
            <a:tbl>
              <a:tblPr firstCol="1" bandRow="1">
                <a:tableStyleId>{073A0DAA-6AF3-43AB-8588-CEC1D06C72B9}</a:tableStyleId>
              </a:tblPr>
              <a:tblGrid>
                <a:gridCol w="2371090">
                  <a:extLst>
                    <a:ext uri="{9D8B030D-6E8A-4147-A177-3AD203B41FA5}">
                      <a16:colId xmlns:a16="http://schemas.microsoft.com/office/drawing/2014/main" val="1496880620"/>
                    </a:ext>
                  </a:extLst>
                </a:gridCol>
                <a:gridCol w="5599264">
                  <a:extLst>
                    <a:ext uri="{9D8B030D-6E8A-4147-A177-3AD203B41FA5}">
                      <a16:colId xmlns:a16="http://schemas.microsoft.com/office/drawing/2014/main" val="2321389697"/>
                    </a:ext>
                  </a:extLst>
                </a:gridCol>
              </a:tblGrid>
              <a:tr h="172302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>
                          <a:latin typeface="Malgun Gothic" panose="020B0503020000020004" pitchFamily="34" charset="-127"/>
                        </a:rPr>
                        <a:t>팀 내 병렬적 풀이로</a:t>
                      </a:r>
                      <a:br>
                        <a:rPr lang="en-US" altLang="ko-KR" sz="1500">
                          <a:latin typeface="Malgun Gothic" panose="020B0503020000020004" pitchFamily="34" charset="-127"/>
                        </a:rPr>
                      </a:br>
                      <a:r>
                        <a:rPr lang="ko-KR" altLang="en-US" sz="1500">
                          <a:latin typeface="Malgun Gothic" panose="020B0503020000020004" pitchFamily="34" charset="-127"/>
                        </a:rPr>
                        <a:t>협업 효과 상실 </a:t>
                      </a:r>
                      <a:endParaRPr lang="ko-KR" altLang="en-US" sz="1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500">
                          <a:latin typeface="Malgun Gothic" panose="020B0503020000020004" pitchFamily="34" charset="-127"/>
                        </a:rPr>
                        <a:t>[</a:t>
                      </a:r>
                      <a:r>
                        <a:rPr lang="ko-KR" altLang="en-US" sz="1500">
                          <a:latin typeface="Malgun Gothic" panose="020B0503020000020004" pitchFamily="34" charset="-127"/>
                        </a:rPr>
                        <a:t>순차적 풀이 필요</a:t>
                      </a:r>
                      <a:r>
                        <a:rPr lang="en-US" altLang="ko-KR" sz="1500">
                          <a:latin typeface="Malgun Gothic" panose="020B0503020000020004" pitchFamily="34" charset="-127"/>
                        </a:rPr>
                        <a:t>]</a:t>
                      </a:r>
                    </a:p>
                    <a:p>
                      <a:pPr marL="0" indent="0" latinLnBrk="1">
                        <a:buFontTx/>
                        <a:buNone/>
                      </a:pPr>
                      <a:endParaRPr lang="en-US" altLang="ko-KR" sz="1500">
                        <a:latin typeface="Malgun Gothic" panose="020B0503020000020004" pitchFamily="34" charset="-127"/>
                      </a:endParaRPr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sz="1500">
                          <a:latin typeface="Malgun Gothic" panose="020B0503020000020004" pitchFamily="34" charset="-127"/>
                        </a:rPr>
                        <a:t>각 문제를 라운드가 끝난 후에 배부</a:t>
                      </a:r>
                      <a:endParaRPr lang="en-US" altLang="ko-KR" sz="1500">
                        <a:latin typeface="Malgun Gothic" panose="020B0503020000020004" pitchFamily="34" charset="-127"/>
                      </a:endParaRPr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sz="1500">
                          <a:latin typeface="Malgun Gothic" panose="020B0503020000020004" pitchFamily="34" charset="-127"/>
                        </a:rPr>
                        <a:t>팀 내에서 서로 협업해서 풀도록 진행 </a:t>
                      </a:r>
                      <a:endParaRPr lang="ko-KR" altLang="en-US" sz="1500"/>
                    </a:p>
                  </a:txBody>
                  <a:tcPr>
                    <a:solidFill>
                      <a:srgbClr val="D9D9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1298854"/>
                  </a:ext>
                </a:extLst>
              </a:tr>
              <a:tr h="126311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>
                          <a:latin typeface="Malgun Gothic" panose="020B0503020000020004" pitchFamily="34" charset="-127"/>
                        </a:rPr>
                        <a:t>동일 채널 </a:t>
                      </a:r>
                      <a:r>
                        <a:rPr lang="en-US" altLang="ko-KR" sz="1500">
                          <a:latin typeface="Malgun Gothic" panose="020B0503020000020004" pitchFamily="34" charset="-127"/>
                        </a:rPr>
                        <a:t>Teams</a:t>
                      </a:r>
                      <a:r>
                        <a:rPr lang="ko-KR" altLang="en-US" sz="1500">
                          <a:latin typeface="Malgun Gothic" panose="020B0503020000020004" pitchFamily="34" charset="-127"/>
                        </a:rPr>
                        <a:t>에 </a:t>
                      </a:r>
                      <a:br>
                        <a:rPr lang="en-US" altLang="ko-KR" sz="1500">
                          <a:latin typeface="Malgun Gothic" panose="020B0503020000020004" pitchFamily="34" charset="-127"/>
                        </a:rPr>
                      </a:br>
                      <a:r>
                        <a:rPr lang="ko-KR" altLang="en-US" sz="1500">
                          <a:latin typeface="Malgun Gothic" panose="020B0503020000020004" pitchFamily="34" charset="-127"/>
                        </a:rPr>
                        <a:t>파일 업로드 </a:t>
                      </a:r>
                      <a:br>
                        <a:rPr lang="en-US" altLang="ko-KR" sz="1500">
                          <a:latin typeface="Malgun Gothic" panose="020B0503020000020004" pitchFamily="34" charset="-127"/>
                        </a:rPr>
                      </a:br>
                      <a:r>
                        <a:rPr lang="ko-KR" altLang="en-US" sz="1500">
                          <a:latin typeface="Malgun Gothic" panose="020B0503020000020004" pitchFamily="34" charset="-127"/>
                        </a:rPr>
                        <a:t>→ </a:t>
                      </a:r>
                      <a:r>
                        <a:rPr lang="en-US" altLang="ko-KR" sz="1500">
                          <a:latin typeface="Malgun Gothic" panose="020B0503020000020004" pitchFamily="34" charset="-127"/>
                        </a:rPr>
                        <a:t>Copilot</a:t>
                      </a:r>
                      <a:r>
                        <a:rPr lang="ko-KR" altLang="en-US" sz="1500">
                          <a:latin typeface="Malgun Gothic" panose="020B0503020000020004" pitchFamily="34" charset="-127"/>
                        </a:rPr>
                        <a:t>이 다른 팀 파일 참조하는 문제</a:t>
                      </a:r>
                      <a:br>
                        <a:rPr lang="en-US" altLang="ko-KR" sz="1500">
                          <a:latin typeface="Malgun Gothic" panose="020B0503020000020004" pitchFamily="34" charset="-127"/>
                        </a:rPr>
                      </a:br>
                      <a:br>
                        <a:rPr lang="en-US" altLang="ko-KR" sz="1500">
                          <a:latin typeface="Malgun Gothic" panose="020B0503020000020004" pitchFamily="34" charset="-127"/>
                        </a:rPr>
                      </a:br>
                      <a:endParaRPr lang="ko-KR" altLang="en-US" sz="1500" b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>
                          <a:latin typeface="Malgun Gothic" panose="020B0503020000020004" pitchFamily="34" charset="-127"/>
                        </a:rPr>
                        <a:t>[</a:t>
                      </a:r>
                      <a:r>
                        <a:rPr lang="ko-KR" altLang="en-US" sz="1500">
                          <a:latin typeface="Malgun Gothic" panose="020B0503020000020004" pitchFamily="34" charset="-127"/>
                        </a:rPr>
                        <a:t>독립적 게임 환경</a:t>
                      </a:r>
                      <a:r>
                        <a:rPr lang="en-US" altLang="ko-KR" sz="1500">
                          <a:latin typeface="Malgun Gothic" panose="020B0503020000020004" pitchFamily="34" charset="-127"/>
                        </a:rPr>
                        <a:t>]</a:t>
                      </a:r>
                    </a:p>
                    <a:p>
                      <a:pPr latinLnBrk="1"/>
                      <a:endParaRPr lang="en-US" altLang="ko-KR" sz="1500">
                        <a:latin typeface="Malgun Gothic" panose="020B0503020000020004" pitchFamily="34" charset="-127"/>
                      </a:endParaRPr>
                    </a:p>
                    <a:p>
                      <a:pPr latinLnBrk="1"/>
                      <a:r>
                        <a:rPr lang="en-US" altLang="ko-KR" sz="1500">
                          <a:latin typeface="Malgun Gothic" panose="020B0503020000020004" pitchFamily="34" charset="-127"/>
                        </a:rPr>
                        <a:t>-  </a:t>
                      </a:r>
                      <a:r>
                        <a:rPr lang="ko-KR" altLang="en-US" sz="1500">
                          <a:latin typeface="Malgun Gothic" panose="020B0503020000020004" pitchFamily="34" charset="-127"/>
                        </a:rPr>
                        <a:t>팀 결과물 파일 업로드는 라운드마다 각 </a:t>
                      </a:r>
                      <a:r>
                        <a:rPr lang="en-US" altLang="ko-KR" sz="1500">
                          <a:latin typeface="Malgun Gothic" panose="020B0503020000020004" pitchFamily="34" charset="-127"/>
                        </a:rPr>
                        <a:t>Forms</a:t>
                      </a:r>
                      <a:r>
                        <a:rPr lang="ko-KR" altLang="en-US" sz="1500">
                          <a:latin typeface="Malgun Gothic" panose="020B0503020000020004" pitchFamily="34" charset="-127"/>
                        </a:rPr>
                        <a:t>에 진행</a:t>
                      </a:r>
                      <a:endParaRPr lang="en-US" altLang="ko-KR" sz="1500">
                        <a:latin typeface="Malgun Gothic" panose="020B0503020000020004" pitchFamily="34" charset="-127"/>
                      </a:endParaRPr>
                    </a:p>
                  </a:txBody>
                  <a:tcPr>
                    <a:solidFill>
                      <a:srgbClr val="D9D9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1302641"/>
                  </a:ext>
                </a:extLst>
              </a:tr>
            </a:tbl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id="{50331DB8-6094-7642-BCCD-0EABAA84E144}"/>
              </a:ext>
            </a:extLst>
          </p:cNvPr>
          <p:cNvSpPr/>
          <p:nvPr/>
        </p:nvSpPr>
        <p:spPr bwMode="auto">
          <a:xfrm>
            <a:off x="-1" y="-16658"/>
            <a:ext cx="12192001" cy="850376"/>
          </a:xfrm>
          <a:prstGeom prst="rect">
            <a:avLst/>
          </a:prstGeom>
          <a:solidFill>
            <a:srgbClr val="D7D2CB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ko-KR" alt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Malgun Gothic" panose="020B0503020000020004" pitchFamily="34" charset="-127"/>
              <a:ea typeface="Malgun Gothic" panose="020B0503020000020004" pitchFamily="34" charset="-127"/>
              <a:cs typeface="Pretendard" panose="02000503000000020004" pitchFamily="50" charset="-127"/>
            </a:endParaRPr>
          </a:p>
        </p:txBody>
      </p:sp>
      <p:sp>
        <p:nvSpPr>
          <p:cNvPr id="17" name="제목 1">
            <a:extLst>
              <a:ext uri="{FF2B5EF4-FFF2-40B4-BE49-F238E27FC236}">
                <a16:creationId xmlns:a16="http://schemas.microsoft.com/office/drawing/2014/main" id="{266C5FD2-F22B-DD8D-1AE1-E9975991D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376" y="394284"/>
            <a:ext cx="11908624" cy="307777"/>
          </a:xfrm>
        </p:spPr>
        <p:txBody>
          <a:bodyPr/>
          <a:lstStyle/>
          <a:p>
            <a:r>
              <a:rPr lang="en-US" altLang="ko-KR">
                <a:solidFill>
                  <a:srgbClr val="454142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Pretendard ExtraBold" panose="02000903000000020004" pitchFamily="50" charset="-127"/>
              </a:rPr>
              <a:t>[</a:t>
            </a:r>
            <a:r>
              <a:rPr lang="ko-KR" altLang="en-US">
                <a:solidFill>
                  <a:srgbClr val="454142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Pretendard ExtraBold" panose="02000903000000020004" pitchFamily="50" charset="-127"/>
              </a:rPr>
              <a:t>게임 진행</a:t>
            </a:r>
            <a:r>
              <a:rPr lang="en-US" altLang="ko-KR">
                <a:solidFill>
                  <a:srgbClr val="454142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Pretendard ExtraBold" panose="02000903000000020004" pitchFamily="50" charset="-127"/>
              </a:rPr>
              <a:t>] </a:t>
            </a:r>
            <a:r>
              <a:rPr lang="ko-KR" altLang="en-US">
                <a:solidFill>
                  <a:srgbClr val="454142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Pretendard ExtraBold" panose="02000903000000020004" pitchFamily="50" charset="-127"/>
              </a:rPr>
              <a:t>순차적 풀이와</a:t>
            </a:r>
            <a:r>
              <a:rPr lang="en-US" altLang="ko-KR">
                <a:solidFill>
                  <a:srgbClr val="454142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Pretendard ExtraBold" panose="02000903000000020004" pitchFamily="50" charset="-127"/>
              </a:rPr>
              <a:t>, </a:t>
            </a:r>
            <a:r>
              <a:rPr lang="ko-KR" altLang="en-US">
                <a:solidFill>
                  <a:srgbClr val="454142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Pretendard ExtraBold" panose="02000903000000020004" pitchFamily="50" charset="-127"/>
              </a:rPr>
              <a:t>각 팀마다 독립적 문제 풀이 환경을 제공하여 팀 내에서의 협업 강화 필요</a:t>
            </a:r>
          </a:p>
        </p:txBody>
      </p:sp>
      <p:sp>
        <p:nvSpPr>
          <p:cNvPr id="18" name="제목 1">
            <a:extLst>
              <a:ext uri="{FF2B5EF4-FFF2-40B4-BE49-F238E27FC236}">
                <a16:creationId xmlns:a16="http://schemas.microsoft.com/office/drawing/2014/main" id="{9351F867-9585-2BDB-070E-D5BC38C58965}"/>
              </a:ext>
            </a:extLst>
          </p:cNvPr>
          <p:cNvSpPr txBox="1">
            <a:spLocks/>
          </p:cNvSpPr>
          <p:nvPr/>
        </p:nvSpPr>
        <p:spPr>
          <a:xfrm>
            <a:off x="283376" y="84896"/>
            <a:ext cx="11044426" cy="23083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en-US" sz="2000" b="0" i="0" kern="1200" cap="none" spc="0" baseline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 Semibold" panose="020B0502040204020203" pitchFamily="34" charset="0"/>
              </a:defRPr>
            </a:lvl1pPr>
          </a:lstStyle>
          <a:p>
            <a:r>
              <a:rPr lang="en-US" altLang="ko-KR" sz="1500">
                <a:solidFill>
                  <a:srgbClr val="8C8279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Pretendard ExtraBold" panose="02000903000000020004" pitchFamily="50" charset="-127"/>
              </a:rPr>
              <a:t>4. </a:t>
            </a:r>
            <a:r>
              <a:rPr lang="ko-KR" altLang="en-US" sz="1500">
                <a:solidFill>
                  <a:srgbClr val="8C8279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Pretendard ExtraBold" panose="02000903000000020004" pitchFamily="50" charset="-127"/>
              </a:rPr>
              <a:t>운영방식 아이디어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45B7790-C6B9-686D-38D5-86FBF40D6736}"/>
              </a:ext>
            </a:extLst>
          </p:cNvPr>
          <p:cNvSpPr/>
          <p:nvPr/>
        </p:nvSpPr>
        <p:spPr bwMode="auto">
          <a:xfrm>
            <a:off x="3946608" y="1220051"/>
            <a:ext cx="2317032" cy="250278"/>
          </a:xfrm>
          <a:prstGeom prst="rect">
            <a:avLst/>
          </a:prstGeom>
          <a:solidFill>
            <a:srgbClr val="0078D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3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Malgun Gothic" panose="020B0503020000020004" pitchFamily="34" charset="-127"/>
                <a:ea typeface="Malgun Gothic" panose="020B0503020000020004" pitchFamily="34" charset="-127"/>
                <a:cs typeface="Pretendard" panose="02000503000000020004" pitchFamily="50" charset="-127"/>
              </a:rPr>
              <a:t>AS</a:t>
            </a:r>
            <a:r>
              <a:rPr lang="ko-KR" altLang="en-US" sz="13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Malgun Gothic" panose="020B0503020000020004" pitchFamily="34" charset="-127"/>
                <a:ea typeface="Malgun Gothic" panose="020B0503020000020004" pitchFamily="34" charset="-127"/>
                <a:cs typeface="Pretendard" panose="02000503000000020004" pitchFamily="50" charset="-127"/>
              </a:rPr>
              <a:t> </a:t>
            </a:r>
            <a:r>
              <a:rPr lang="en-US" altLang="ko-KR" sz="13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Malgun Gothic" panose="020B0503020000020004" pitchFamily="34" charset="-127"/>
                <a:ea typeface="Malgun Gothic" panose="020B0503020000020004" pitchFamily="34" charset="-127"/>
                <a:cs typeface="Pretendard" panose="02000503000000020004" pitchFamily="50" charset="-127"/>
              </a:rPr>
              <a:t>IS</a:t>
            </a:r>
            <a:r>
              <a:rPr lang="ko-KR" altLang="en-US" sz="13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Malgun Gothic" panose="020B0503020000020004" pitchFamily="34" charset="-127"/>
                <a:ea typeface="Malgun Gothic" panose="020B0503020000020004" pitchFamily="34" charset="-127"/>
                <a:cs typeface="Pretendard" panose="02000503000000020004" pitchFamily="50" charset="-127"/>
              </a:rPr>
              <a:t> 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2821697-71E5-EA48-F0FB-D659D121B49C}"/>
              </a:ext>
            </a:extLst>
          </p:cNvPr>
          <p:cNvSpPr/>
          <p:nvPr/>
        </p:nvSpPr>
        <p:spPr bwMode="auto">
          <a:xfrm>
            <a:off x="6347458" y="1220051"/>
            <a:ext cx="5561165" cy="250278"/>
          </a:xfrm>
          <a:prstGeom prst="rect">
            <a:avLst/>
          </a:prstGeom>
          <a:solidFill>
            <a:srgbClr val="0078D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3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Malgun Gothic" panose="020B0503020000020004" pitchFamily="34" charset="-127"/>
                <a:ea typeface="Malgun Gothic" panose="020B0503020000020004" pitchFamily="34" charset="-127"/>
                <a:cs typeface="Pretendard" panose="02000503000000020004" pitchFamily="50" charset="-127"/>
              </a:rPr>
              <a:t>TO BE</a:t>
            </a:r>
            <a:r>
              <a:rPr lang="ko-KR" altLang="en-US" sz="13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Malgun Gothic" panose="020B0503020000020004" pitchFamily="34" charset="-127"/>
                <a:ea typeface="Malgun Gothic" panose="020B0503020000020004" pitchFamily="34" charset="-127"/>
                <a:cs typeface="Pretendard" panose="02000503000000020004" pitchFamily="50" charset="-127"/>
              </a:rPr>
              <a:t> 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FE2D5BBE-E07A-BBD3-1E4A-D2D0EDF20A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008" y="1567412"/>
            <a:ext cx="3342779" cy="3203206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E7A73C9B-F30B-F4D8-34D1-DD73B085A226}"/>
              </a:ext>
            </a:extLst>
          </p:cNvPr>
          <p:cNvSpPr/>
          <p:nvPr/>
        </p:nvSpPr>
        <p:spPr bwMode="auto">
          <a:xfrm>
            <a:off x="283376" y="3467081"/>
            <a:ext cx="1697024" cy="1303537"/>
          </a:xfrm>
          <a:prstGeom prst="rect">
            <a:avLst/>
          </a:prstGeom>
          <a:solidFill>
            <a:srgbClr val="FFA38C">
              <a:alpha val="38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ko-KR" alt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9325393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69A473-A1A2-9044-F42C-91709DF7F5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4A223D78-6AC7-2DFF-91D6-542742997EE9}"/>
              </a:ext>
            </a:extLst>
          </p:cNvPr>
          <p:cNvSpPr/>
          <p:nvPr/>
        </p:nvSpPr>
        <p:spPr bwMode="auto">
          <a:xfrm>
            <a:off x="218522" y="1242911"/>
            <a:ext cx="3523753" cy="3795970"/>
          </a:xfrm>
          <a:prstGeom prst="rect">
            <a:avLst/>
          </a:prstGeom>
          <a:solidFill>
            <a:schemeClr val="bg2"/>
          </a:solidFill>
          <a:ln w="12700">
            <a:noFill/>
            <a:headEnd type="none" w="med" len="med"/>
            <a:tailEnd type="none" w="med" len="med"/>
          </a:ln>
          <a:effectLst>
            <a:outerShdw blurRad="50800" sx="101000" sy="101000" algn="ctr" rotWithShape="0">
              <a:prstClr val="black">
                <a:alpha val="17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ko-KR" alt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Malgun Gothic" panose="020B0503020000020004" pitchFamily="34" charset="-127"/>
              <a:ea typeface="Malgun Gothic" panose="020B0503020000020004" pitchFamily="34" charset="-127"/>
              <a:cs typeface="Pretendard" panose="02000503000000020004" pitchFamily="50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6846CA4D-BB76-F546-3206-EB1E3B44D4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15451"/>
              </p:ext>
            </p:extLst>
          </p:nvPr>
        </p:nvGraphicFramePr>
        <p:xfrm>
          <a:off x="3938270" y="1554480"/>
          <a:ext cx="7970354" cy="4825365"/>
        </p:xfrm>
        <a:graphic>
          <a:graphicData uri="http://schemas.openxmlformats.org/drawingml/2006/table">
            <a:tbl>
              <a:tblPr firstCol="1" bandRow="1">
                <a:tableStyleId>{073A0DAA-6AF3-43AB-8588-CEC1D06C72B9}</a:tableStyleId>
              </a:tblPr>
              <a:tblGrid>
                <a:gridCol w="2371089">
                  <a:extLst>
                    <a:ext uri="{9D8B030D-6E8A-4147-A177-3AD203B41FA5}">
                      <a16:colId xmlns:a16="http://schemas.microsoft.com/office/drawing/2014/main" val="1496880620"/>
                    </a:ext>
                  </a:extLst>
                </a:gridCol>
                <a:gridCol w="5599265">
                  <a:extLst>
                    <a:ext uri="{9D8B030D-6E8A-4147-A177-3AD203B41FA5}">
                      <a16:colId xmlns:a16="http://schemas.microsoft.com/office/drawing/2014/main" val="2321389697"/>
                    </a:ext>
                  </a:extLst>
                </a:gridCol>
              </a:tblGrid>
              <a:tr h="159067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>
                          <a:latin typeface="Malgun Gothic" panose="020B0503020000020004" pitchFamily="34" charset="-127"/>
                        </a:rPr>
                        <a:t>집계와 채점에서의 시간 소요 </a:t>
                      </a:r>
                      <a:endParaRPr lang="ko-KR" altLang="en-US" sz="1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500">
                          <a:latin typeface="Malgun Gothic" panose="020B0503020000020004" pitchFamily="34" charset="-127"/>
                        </a:rPr>
                        <a:t>[</a:t>
                      </a:r>
                      <a:r>
                        <a:rPr lang="ko-KR" altLang="en-US" sz="1500">
                          <a:latin typeface="Malgun Gothic" panose="020B0503020000020004" pitchFamily="34" charset="-127"/>
                        </a:rPr>
                        <a:t>점수 집계 및 </a:t>
                      </a:r>
                      <a:r>
                        <a:rPr lang="ko-KR" altLang="en-US" sz="1500" err="1">
                          <a:latin typeface="Malgun Gothic" panose="020B0503020000020004" pitchFamily="34" charset="-127"/>
                        </a:rPr>
                        <a:t>알리미</a:t>
                      </a:r>
                      <a:r>
                        <a:rPr lang="ko-KR" altLang="en-US" sz="1500">
                          <a:latin typeface="Malgun Gothic" panose="020B0503020000020004" pitchFamily="34" charset="-127"/>
                        </a:rPr>
                        <a:t> 에이전트 빌드하기</a:t>
                      </a:r>
                      <a:r>
                        <a:rPr lang="en-US" altLang="ko-KR" sz="1500">
                          <a:latin typeface="Malgun Gothic" panose="020B0503020000020004" pitchFamily="34" charset="-127"/>
                        </a:rPr>
                        <a:t>]</a:t>
                      </a:r>
                      <a:br>
                        <a:rPr lang="en-US" altLang="ko-KR" sz="1500">
                          <a:latin typeface="Malgun Gothic" panose="020B0503020000020004" pitchFamily="34" charset="-127"/>
                        </a:rPr>
                      </a:br>
                      <a:endParaRPr lang="en-US" altLang="ko-KR" sz="1500">
                        <a:latin typeface="Malgun Gothic" panose="020B0503020000020004" pitchFamily="34" charset="-127"/>
                      </a:endParaRPr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en-US" altLang="ko-KR" sz="1500">
                          <a:latin typeface="Malgun Gothic" panose="020B0503020000020004" pitchFamily="34" charset="-127"/>
                        </a:rPr>
                        <a:t>Forms</a:t>
                      </a:r>
                      <a:r>
                        <a:rPr lang="ko-KR" altLang="en-US" sz="1500">
                          <a:latin typeface="Malgun Gothic" panose="020B0503020000020004" pitchFamily="34" charset="-127"/>
                        </a:rPr>
                        <a:t>에 라운드의 정답 혹은 결과물 업로드</a:t>
                      </a:r>
                      <a:endParaRPr lang="en-US" altLang="ko-KR" sz="1500">
                        <a:latin typeface="Malgun Gothic" panose="020B0503020000020004" pitchFamily="34" charset="-127"/>
                      </a:endParaRPr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en-US" altLang="ko-KR" sz="1500" err="1">
                          <a:latin typeface="Malgun Gothic" panose="020B0503020000020004" pitchFamily="34" charset="-127"/>
                        </a:rPr>
                        <a:t>Timestap</a:t>
                      </a:r>
                      <a:r>
                        <a:rPr lang="ko-KR" altLang="en-US" sz="1500">
                          <a:latin typeface="Malgun Gothic" panose="020B0503020000020004" pitchFamily="34" charset="-127"/>
                        </a:rPr>
                        <a:t>로 제출 순서에 따른 점수 부여 자동화 </a:t>
                      </a:r>
                      <a:r>
                        <a:rPr lang="en-US" altLang="ko-KR" sz="1500">
                          <a:latin typeface="Malgun Gothic" panose="020B0503020000020004" pitchFamily="34" charset="-127"/>
                        </a:rPr>
                        <a:t>(</a:t>
                      </a:r>
                      <a:r>
                        <a:rPr lang="ko-KR" altLang="en-US" sz="1500">
                          <a:latin typeface="Malgun Gothic" panose="020B0503020000020004" pitchFamily="34" charset="-127"/>
                        </a:rPr>
                        <a:t>상위 </a:t>
                      </a:r>
                      <a:r>
                        <a:rPr lang="en-US" altLang="ko-KR" sz="1500">
                          <a:latin typeface="Malgun Gothic" panose="020B0503020000020004" pitchFamily="34" charset="-127"/>
                        </a:rPr>
                        <a:t>3</a:t>
                      </a:r>
                      <a:r>
                        <a:rPr lang="ko-KR" altLang="en-US" sz="1500">
                          <a:latin typeface="Malgun Gothic" panose="020B0503020000020004" pitchFamily="34" charset="-127"/>
                        </a:rPr>
                        <a:t>명 추가 점수</a:t>
                      </a:r>
                      <a:r>
                        <a:rPr lang="en-US" altLang="ko-KR" sz="1500">
                          <a:latin typeface="Malgun Gothic" panose="020B0503020000020004" pitchFamily="34" charset="-127"/>
                        </a:rPr>
                        <a:t> </a:t>
                      </a:r>
                      <a:r>
                        <a:rPr lang="ko-KR" altLang="en-US" sz="1500">
                          <a:latin typeface="Malgun Gothic" panose="020B0503020000020004" pitchFamily="34" charset="-127"/>
                        </a:rPr>
                        <a:t>등 기준 세분화</a:t>
                      </a:r>
                      <a:r>
                        <a:rPr lang="en-US" altLang="ko-KR" sz="1500">
                          <a:latin typeface="Malgun Gothic" panose="020B0503020000020004" pitchFamily="34" charset="-127"/>
                        </a:rPr>
                        <a:t>)</a:t>
                      </a:r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sz="1500">
                          <a:latin typeface="Malgun Gothic" panose="020B0503020000020004" pitchFamily="34" charset="-127"/>
                        </a:rPr>
                        <a:t>제출 시</a:t>
                      </a:r>
                      <a:r>
                        <a:rPr lang="en-US" altLang="ko-KR" sz="1500">
                          <a:latin typeface="Malgun Gothic" panose="020B0503020000020004" pitchFamily="34" charset="-127"/>
                        </a:rPr>
                        <a:t>, </a:t>
                      </a:r>
                      <a:r>
                        <a:rPr lang="ko-KR" altLang="en-US" sz="1500">
                          <a:latin typeface="Malgun Gothic" panose="020B0503020000020004" pitchFamily="34" charset="-127"/>
                        </a:rPr>
                        <a:t>해당 알림을 </a:t>
                      </a:r>
                      <a:r>
                        <a:rPr lang="en-US" altLang="ko-KR" sz="1500">
                          <a:latin typeface="Malgun Gothic" panose="020B0503020000020004" pitchFamily="34" charset="-127"/>
                        </a:rPr>
                        <a:t>Teams </a:t>
                      </a:r>
                      <a:r>
                        <a:rPr lang="ko-KR" altLang="en-US" sz="1500">
                          <a:latin typeface="Malgun Gothic" panose="020B0503020000020004" pitchFamily="34" charset="-127"/>
                        </a:rPr>
                        <a:t>단체 채팅에 제공함으로써 경쟁 심화</a:t>
                      </a:r>
                      <a:endParaRPr lang="en-US" altLang="ko-KR" sz="1500">
                        <a:latin typeface="Malgun Gothic" panose="020B0503020000020004" pitchFamily="34" charset="-127"/>
                      </a:endParaRPr>
                    </a:p>
                  </a:txBody>
                  <a:tcPr>
                    <a:solidFill>
                      <a:srgbClr val="D9D9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1298854"/>
                  </a:ext>
                </a:extLst>
              </a:tr>
              <a:tr h="203644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>
                          <a:latin typeface="Malgun Gothic" panose="020B0503020000020004" pitchFamily="34" charset="-127"/>
                        </a:rPr>
                        <a:t>Manual</a:t>
                      </a:r>
                      <a:r>
                        <a:rPr lang="ko-KR" altLang="en-US" sz="1500">
                          <a:latin typeface="Malgun Gothic" panose="020B0503020000020004" pitchFamily="34" charset="-127"/>
                        </a:rPr>
                        <a:t>한 단체 월드컵 투표 형식의 시간 소요</a:t>
                      </a:r>
                      <a:endParaRPr lang="ko-KR" altLang="en-US" sz="1500" b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500">
                          <a:latin typeface="Malgun Gothic" panose="020B0503020000020004" pitchFamily="34" charset="-127"/>
                        </a:rPr>
                        <a:t>[</a:t>
                      </a:r>
                      <a:r>
                        <a:rPr lang="ko-KR" altLang="en-US" sz="1500">
                          <a:latin typeface="Malgun Gothic" panose="020B0503020000020004" pitchFamily="34" charset="-127"/>
                        </a:rPr>
                        <a:t>특정 라운드만 진행</a:t>
                      </a:r>
                      <a:r>
                        <a:rPr lang="en-US" altLang="ko-KR" sz="1500">
                          <a:latin typeface="Malgun Gothic" panose="020B0503020000020004" pitchFamily="34" charset="-127"/>
                        </a:rPr>
                        <a:t>, </a:t>
                      </a:r>
                      <a:r>
                        <a:rPr lang="ko-KR" altLang="en-US" sz="1500">
                          <a:latin typeface="Malgun Gothic" panose="020B0503020000020004" pitchFamily="34" charset="-127"/>
                        </a:rPr>
                        <a:t>월드컵 에이전트 빌드하기</a:t>
                      </a:r>
                      <a:r>
                        <a:rPr lang="en-US" altLang="ko-KR" sz="1500">
                          <a:latin typeface="Malgun Gothic" panose="020B0503020000020004" pitchFamily="34" charset="-127"/>
                        </a:rPr>
                        <a:t>]</a:t>
                      </a:r>
                      <a:br>
                        <a:rPr lang="en-US" altLang="ko-KR" sz="1500">
                          <a:latin typeface="Malgun Gothic" panose="020B0503020000020004" pitchFamily="34" charset="-127"/>
                        </a:rPr>
                      </a:br>
                      <a:endParaRPr lang="en-US" altLang="ko-KR" sz="1500">
                        <a:latin typeface="Malgun Gothic" panose="020B0503020000020004" pitchFamily="34" charset="-127"/>
                      </a:endParaRPr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sz="1500">
                          <a:latin typeface="Malgun Gothic" panose="020B0503020000020004" pitchFamily="34" charset="-127"/>
                        </a:rPr>
                        <a:t>평가 기준 확립 필요</a:t>
                      </a:r>
                      <a:r>
                        <a:rPr lang="en-US" altLang="ko-KR" sz="1500">
                          <a:latin typeface="Malgun Gothic" panose="020B0503020000020004" pitchFamily="34" charset="-127"/>
                        </a:rPr>
                        <a:t> (</a:t>
                      </a:r>
                      <a:r>
                        <a:rPr lang="ko-KR" altLang="en-US" sz="1500">
                          <a:latin typeface="Malgun Gothic" panose="020B0503020000020004" pitchFamily="34" charset="-127"/>
                        </a:rPr>
                        <a:t>제출 속도</a:t>
                      </a:r>
                      <a:r>
                        <a:rPr lang="en-US" altLang="ko-KR" sz="1500">
                          <a:latin typeface="Malgun Gothic" panose="020B0503020000020004" pitchFamily="34" charset="-127"/>
                        </a:rPr>
                        <a:t>, </a:t>
                      </a:r>
                      <a:r>
                        <a:rPr lang="ko-KR" altLang="en-US" sz="1500">
                          <a:latin typeface="Malgun Gothic" panose="020B0503020000020004" pitchFamily="34" charset="-127"/>
                        </a:rPr>
                        <a:t>퀄리티</a:t>
                      </a:r>
                      <a:r>
                        <a:rPr lang="en-US" altLang="ko-KR" sz="1500">
                          <a:latin typeface="Malgun Gothic" panose="020B0503020000020004" pitchFamily="34" charset="-127"/>
                        </a:rPr>
                        <a:t>)</a:t>
                      </a:r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sz="1500">
                          <a:latin typeface="Malgun Gothic" panose="020B0503020000020004" pitchFamily="34" charset="-127"/>
                        </a:rPr>
                        <a:t>평가 기준에 따라 단체 월드컵 투표 </a:t>
                      </a:r>
                      <a:r>
                        <a:rPr lang="en-US" altLang="ko-KR" sz="1500">
                          <a:latin typeface="Malgun Gothic" panose="020B0503020000020004" pitchFamily="34" charset="-127"/>
                        </a:rPr>
                        <a:t>or </a:t>
                      </a:r>
                      <a:r>
                        <a:rPr lang="ko-KR" altLang="en-US" sz="1500">
                          <a:latin typeface="Malgun Gothic" panose="020B0503020000020004" pitchFamily="34" charset="-127"/>
                        </a:rPr>
                        <a:t>발표가 필요한 라운드 확실히 결정</a:t>
                      </a:r>
                      <a:endParaRPr lang="en-US" altLang="ko-KR" sz="1500">
                        <a:latin typeface="Malgun Gothic" panose="020B0503020000020004" pitchFamily="34" charset="-127"/>
                      </a:endParaRPr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sz="1500">
                          <a:latin typeface="Malgun Gothic" panose="020B0503020000020004" pitchFamily="34" charset="-127"/>
                        </a:rPr>
                        <a:t>월드컵이 필요한 경우</a:t>
                      </a:r>
                      <a:r>
                        <a:rPr lang="en-US" altLang="ko-KR" sz="1500">
                          <a:latin typeface="Malgun Gothic" panose="020B0503020000020004" pitchFamily="34" charset="-127"/>
                        </a:rPr>
                        <a:t>, </a:t>
                      </a:r>
                      <a:r>
                        <a:rPr lang="ko-KR" altLang="en-US" sz="1500">
                          <a:latin typeface="Malgun Gothic" panose="020B0503020000020004" pitchFamily="34" charset="-127"/>
                        </a:rPr>
                        <a:t>월드컵 빌드 에이전트 사용</a:t>
                      </a:r>
                      <a:br>
                        <a:rPr lang="en-US" altLang="ko-KR" sz="1500">
                          <a:latin typeface="Malgun Gothic" panose="020B0503020000020004" pitchFamily="34" charset="-127"/>
                        </a:rPr>
                      </a:br>
                      <a:r>
                        <a:rPr lang="en-US" altLang="ko-KR" sz="1500">
                          <a:latin typeface="Malgun Gothic" panose="020B0503020000020004" pitchFamily="34" charset="-127"/>
                        </a:rPr>
                        <a:t>( Forms</a:t>
                      </a:r>
                      <a:r>
                        <a:rPr lang="ko-KR" altLang="en-US" sz="1500">
                          <a:latin typeface="Malgun Gothic" panose="020B0503020000020004" pitchFamily="34" charset="-127"/>
                        </a:rPr>
                        <a:t>로 받은 이미지 </a:t>
                      </a:r>
                      <a:r>
                        <a:rPr lang="en-US" altLang="ko-KR" sz="1500">
                          <a:latin typeface="Malgun Gothic" panose="020B0503020000020004" pitchFamily="34" charset="-127"/>
                        </a:rPr>
                        <a:t>-&gt; </a:t>
                      </a:r>
                      <a:r>
                        <a:rPr lang="ko-KR" altLang="en-US" sz="1500">
                          <a:latin typeface="Malgun Gothic" panose="020B0503020000020004" pitchFamily="34" charset="-127"/>
                        </a:rPr>
                        <a:t>투표 랜덤 생성 </a:t>
                      </a:r>
                      <a:r>
                        <a:rPr lang="en-US" altLang="ko-KR" sz="1500">
                          <a:latin typeface="Malgun Gothic" panose="020B0503020000020004" pitchFamily="34" charset="-127"/>
                        </a:rPr>
                        <a:t>)</a:t>
                      </a:r>
                    </a:p>
                  </a:txBody>
                  <a:tcPr>
                    <a:solidFill>
                      <a:srgbClr val="D9D9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1302641"/>
                  </a:ext>
                </a:extLst>
              </a:tr>
              <a:tr h="529590"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>
                          <a:latin typeface="Malgun Gothic" panose="020B0503020000020004" pitchFamily="34" charset="-127"/>
                        </a:rPr>
                        <a:t>발표 흥미 컸지만</a:t>
                      </a:r>
                      <a:r>
                        <a:rPr lang="en-US" altLang="ko-KR" sz="1500">
                          <a:latin typeface="Malgun Gothic" panose="020B0503020000020004" pitchFamily="34" charset="-127"/>
                        </a:rPr>
                        <a:t>, </a:t>
                      </a:r>
                      <a:r>
                        <a:rPr lang="ko-KR" altLang="en-US" sz="1500">
                          <a:latin typeface="Malgun Gothic" panose="020B0503020000020004" pitchFamily="34" charset="-127"/>
                        </a:rPr>
                        <a:t>시간 부족</a:t>
                      </a:r>
                      <a:endParaRPr lang="ko-KR" altLang="en-US" sz="1500" b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>
                          <a:latin typeface="Malgun Gothic" panose="020B0503020000020004" pitchFamily="34" charset="-127"/>
                        </a:rPr>
                        <a:t>[</a:t>
                      </a:r>
                      <a:r>
                        <a:rPr lang="ko-KR" altLang="en-US" sz="1500">
                          <a:latin typeface="Malgun Gothic" panose="020B0503020000020004" pitchFamily="34" charset="-127"/>
                        </a:rPr>
                        <a:t>집계 및 채점에서 시간 절약 후</a:t>
                      </a:r>
                      <a:r>
                        <a:rPr lang="en-US" altLang="ko-KR" sz="1500">
                          <a:latin typeface="Malgun Gothic" panose="020B0503020000020004" pitchFamily="34" charset="-127"/>
                        </a:rPr>
                        <a:t>, </a:t>
                      </a:r>
                      <a:r>
                        <a:rPr lang="ko-KR" altLang="en-US" sz="1500">
                          <a:latin typeface="Malgun Gothic" panose="020B0503020000020004" pitchFamily="34" charset="-127"/>
                        </a:rPr>
                        <a:t>발표 확대</a:t>
                      </a:r>
                      <a:r>
                        <a:rPr lang="en-US" altLang="ko-KR" sz="1500">
                          <a:latin typeface="Malgun Gothic" panose="020B0503020000020004" pitchFamily="34" charset="-127"/>
                        </a:rPr>
                        <a:t>]</a:t>
                      </a:r>
                    </a:p>
                  </a:txBody>
                  <a:tcPr>
                    <a:solidFill>
                      <a:srgbClr val="D9D9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2175897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>
                          <a:latin typeface="Malgun Gothic" panose="020B0503020000020004" pitchFamily="34" charset="-127"/>
                        </a:rPr>
                        <a:t>고객 고려</a:t>
                      </a:r>
                      <a:r>
                        <a:rPr lang="en-US" altLang="ko-KR" sz="1500">
                          <a:latin typeface="Malgun Gothic" panose="020B0503020000020004" pitchFamily="34" charset="-127"/>
                        </a:rPr>
                        <a:t>,</a:t>
                      </a:r>
                      <a:r>
                        <a:rPr lang="ko-KR" altLang="en-US" sz="1500">
                          <a:latin typeface="Malgun Gothic" panose="020B0503020000020004" pitchFamily="34" charset="-127"/>
                        </a:rPr>
                        <a:t> 상품 확대 필요</a:t>
                      </a:r>
                      <a:endParaRPr lang="ko-KR" altLang="en-US" sz="1500" b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>
                          <a:latin typeface="Malgun Gothic" panose="020B0503020000020004" pitchFamily="34" charset="-127"/>
                        </a:rPr>
                        <a:t>[</a:t>
                      </a:r>
                      <a:r>
                        <a:rPr lang="ko-KR" altLang="en-US" sz="1500">
                          <a:latin typeface="Malgun Gothic" panose="020B0503020000020004" pitchFamily="34" charset="-127"/>
                        </a:rPr>
                        <a:t>예산 고려해서 추후 논의 필요</a:t>
                      </a:r>
                      <a:r>
                        <a:rPr lang="en-US" altLang="ko-KR" sz="1500">
                          <a:latin typeface="Malgun Gothic" panose="020B0503020000020004" pitchFamily="34" charset="-127"/>
                        </a:rPr>
                        <a:t>]</a:t>
                      </a:r>
                    </a:p>
                  </a:txBody>
                  <a:tcPr>
                    <a:solidFill>
                      <a:srgbClr val="D9D9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2520105"/>
                  </a:ext>
                </a:extLst>
              </a:tr>
            </a:tbl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id="{11B04499-DBA6-3D0B-E37A-D8A24D84C5A1}"/>
              </a:ext>
            </a:extLst>
          </p:cNvPr>
          <p:cNvSpPr/>
          <p:nvPr/>
        </p:nvSpPr>
        <p:spPr bwMode="auto">
          <a:xfrm>
            <a:off x="-1" y="-16658"/>
            <a:ext cx="12192001" cy="850376"/>
          </a:xfrm>
          <a:prstGeom prst="rect">
            <a:avLst/>
          </a:prstGeom>
          <a:solidFill>
            <a:srgbClr val="D7D2CB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ko-KR" alt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Malgun Gothic" panose="020B0503020000020004" pitchFamily="34" charset="-127"/>
              <a:ea typeface="Malgun Gothic" panose="020B0503020000020004" pitchFamily="34" charset="-127"/>
              <a:cs typeface="Pretendard" panose="02000503000000020004" pitchFamily="50" charset="-127"/>
            </a:endParaRPr>
          </a:p>
        </p:txBody>
      </p:sp>
      <p:sp>
        <p:nvSpPr>
          <p:cNvPr id="17" name="제목 1">
            <a:extLst>
              <a:ext uri="{FF2B5EF4-FFF2-40B4-BE49-F238E27FC236}">
                <a16:creationId xmlns:a16="http://schemas.microsoft.com/office/drawing/2014/main" id="{4EEF908D-25E9-70C3-3F79-BD974E431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376" y="394284"/>
            <a:ext cx="11908624" cy="307777"/>
          </a:xfrm>
        </p:spPr>
        <p:txBody>
          <a:bodyPr/>
          <a:lstStyle/>
          <a:p>
            <a:r>
              <a:rPr lang="en-US" altLang="ko-KR">
                <a:solidFill>
                  <a:srgbClr val="454142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Pretendard ExtraBold" panose="02000903000000020004" pitchFamily="50" charset="-127"/>
              </a:rPr>
              <a:t>[</a:t>
            </a:r>
            <a:r>
              <a:rPr lang="ko-KR" altLang="en-US">
                <a:solidFill>
                  <a:srgbClr val="454142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Pretendard ExtraBold" panose="02000903000000020004" pitchFamily="50" charset="-127"/>
              </a:rPr>
              <a:t>게임 이후</a:t>
            </a:r>
            <a:r>
              <a:rPr lang="en-US" altLang="ko-KR">
                <a:solidFill>
                  <a:srgbClr val="454142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Pretendard ExtraBold" panose="02000903000000020004" pitchFamily="50" charset="-127"/>
              </a:rPr>
              <a:t>] </a:t>
            </a:r>
            <a:r>
              <a:rPr lang="ko-KR" altLang="en-US">
                <a:solidFill>
                  <a:srgbClr val="454142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Pretendard ExtraBold" panose="02000903000000020004" pitchFamily="50" charset="-127"/>
              </a:rPr>
              <a:t>게임 진행 도우미 에이전트를 만들어 실시간 집계</a:t>
            </a:r>
            <a:r>
              <a:rPr lang="en-US" altLang="ko-KR">
                <a:solidFill>
                  <a:srgbClr val="454142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Pretendard ExtraBold" panose="02000903000000020004" pitchFamily="50" charset="-127"/>
              </a:rPr>
              <a:t>, </a:t>
            </a:r>
            <a:r>
              <a:rPr lang="ko-KR" altLang="en-US">
                <a:solidFill>
                  <a:srgbClr val="454142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Pretendard ExtraBold" panose="02000903000000020004" pitchFamily="50" charset="-127"/>
              </a:rPr>
              <a:t>채점</a:t>
            </a:r>
            <a:r>
              <a:rPr lang="en-US" altLang="ko-KR">
                <a:solidFill>
                  <a:srgbClr val="454142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Pretendard ExtraBold" panose="02000903000000020004" pitchFamily="50" charset="-127"/>
              </a:rPr>
              <a:t>, </a:t>
            </a:r>
            <a:r>
              <a:rPr lang="ko-KR" altLang="en-US">
                <a:solidFill>
                  <a:srgbClr val="454142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Pretendard ExtraBold" panose="02000903000000020004" pitchFamily="50" charset="-127"/>
              </a:rPr>
              <a:t>투표를 가능하게 하자 </a:t>
            </a:r>
          </a:p>
        </p:txBody>
      </p:sp>
      <p:sp>
        <p:nvSpPr>
          <p:cNvPr id="18" name="제목 1">
            <a:extLst>
              <a:ext uri="{FF2B5EF4-FFF2-40B4-BE49-F238E27FC236}">
                <a16:creationId xmlns:a16="http://schemas.microsoft.com/office/drawing/2014/main" id="{963EF6F1-3408-D192-C090-E21F4745DC35}"/>
              </a:ext>
            </a:extLst>
          </p:cNvPr>
          <p:cNvSpPr txBox="1">
            <a:spLocks/>
          </p:cNvSpPr>
          <p:nvPr/>
        </p:nvSpPr>
        <p:spPr>
          <a:xfrm>
            <a:off x="283376" y="84896"/>
            <a:ext cx="11044426" cy="23083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en-US" sz="2000" b="0" i="0" kern="1200" cap="none" spc="0" baseline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 Semibold" panose="020B0502040204020203" pitchFamily="34" charset="0"/>
              </a:defRPr>
            </a:lvl1pPr>
          </a:lstStyle>
          <a:p>
            <a:r>
              <a:rPr lang="en-US" altLang="ko-KR" sz="1500">
                <a:solidFill>
                  <a:srgbClr val="8C8279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Pretendard ExtraBold" panose="02000903000000020004" pitchFamily="50" charset="-127"/>
              </a:rPr>
              <a:t>4. </a:t>
            </a:r>
            <a:r>
              <a:rPr lang="ko-KR" altLang="en-US" sz="1500">
                <a:solidFill>
                  <a:srgbClr val="8C8279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Pretendard ExtraBold" panose="02000903000000020004" pitchFamily="50" charset="-127"/>
              </a:rPr>
              <a:t>운영방식 아이디어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D69372C-9424-23B2-8883-97312047D0F8}"/>
              </a:ext>
            </a:extLst>
          </p:cNvPr>
          <p:cNvSpPr/>
          <p:nvPr/>
        </p:nvSpPr>
        <p:spPr bwMode="auto">
          <a:xfrm>
            <a:off x="3946608" y="1220051"/>
            <a:ext cx="2317032" cy="250278"/>
          </a:xfrm>
          <a:prstGeom prst="rect">
            <a:avLst/>
          </a:prstGeom>
          <a:solidFill>
            <a:srgbClr val="0078D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3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Malgun Gothic" panose="020B0503020000020004" pitchFamily="34" charset="-127"/>
                <a:ea typeface="Malgun Gothic" panose="020B0503020000020004" pitchFamily="34" charset="-127"/>
                <a:cs typeface="Pretendard" panose="02000503000000020004" pitchFamily="50" charset="-127"/>
              </a:rPr>
              <a:t>AS</a:t>
            </a:r>
            <a:r>
              <a:rPr lang="ko-KR" altLang="en-US" sz="13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Malgun Gothic" panose="020B0503020000020004" pitchFamily="34" charset="-127"/>
                <a:ea typeface="Malgun Gothic" panose="020B0503020000020004" pitchFamily="34" charset="-127"/>
                <a:cs typeface="Pretendard" panose="02000503000000020004" pitchFamily="50" charset="-127"/>
              </a:rPr>
              <a:t> </a:t>
            </a:r>
            <a:r>
              <a:rPr lang="en-US" altLang="ko-KR" sz="13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Malgun Gothic" panose="020B0503020000020004" pitchFamily="34" charset="-127"/>
                <a:ea typeface="Malgun Gothic" panose="020B0503020000020004" pitchFamily="34" charset="-127"/>
                <a:cs typeface="Pretendard" panose="02000503000000020004" pitchFamily="50" charset="-127"/>
              </a:rPr>
              <a:t>IS</a:t>
            </a:r>
            <a:r>
              <a:rPr lang="ko-KR" altLang="en-US" sz="13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Malgun Gothic" panose="020B0503020000020004" pitchFamily="34" charset="-127"/>
                <a:ea typeface="Malgun Gothic" panose="020B0503020000020004" pitchFamily="34" charset="-127"/>
                <a:cs typeface="Pretendard" panose="02000503000000020004" pitchFamily="50" charset="-127"/>
              </a:rPr>
              <a:t> 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B256F5E-5E48-25AB-110E-EED6E4CC73C1}"/>
              </a:ext>
            </a:extLst>
          </p:cNvPr>
          <p:cNvSpPr/>
          <p:nvPr/>
        </p:nvSpPr>
        <p:spPr bwMode="auto">
          <a:xfrm>
            <a:off x="6347458" y="1220051"/>
            <a:ext cx="5561165" cy="250278"/>
          </a:xfrm>
          <a:prstGeom prst="rect">
            <a:avLst/>
          </a:prstGeom>
          <a:solidFill>
            <a:srgbClr val="0078D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3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Malgun Gothic" panose="020B0503020000020004" pitchFamily="34" charset="-127"/>
                <a:ea typeface="Malgun Gothic" panose="020B0503020000020004" pitchFamily="34" charset="-127"/>
                <a:cs typeface="Pretendard" panose="02000503000000020004" pitchFamily="50" charset="-127"/>
              </a:rPr>
              <a:t>TO BE</a:t>
            </a:r>
            <a:r>
              <a:rPr lang="ko-KR" altLang="en-US" sz="13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Malgun Gothic" panose="020B0503020000020004" pitchFamily="34" charset="-127"/>
                <a:ea typeface="Malgun Gothic" panose="020B0503020000020004" pitchFamily="34" charset="-127"/>
                <a:cs typeface="Pretendard" panose="02000503000000020004" pitchFamily="50" charset="-127"/>
              </a:rPr>
              <a:t> 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2348727-6F90-A378-869A-2D3ADE39AF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008" y="1567412"/>
            <a:ext cx="3342779" cy="3203206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6CA0549A-0D16-C217-BD11-9865572762EC}"/>
              </a:ext>
            </a:extLst>
          </p:cNvPr>
          <p:cNvSpPr/>
          <p:nvPr/>
        </p:nvSpPr>
        <p:spPr bwMode="auto">
          <a:xfrm>
            <a:off x="1980397" y="3429000"/>
            <a:ext cx="1697024" cy="1303537"/>
          </a:xfrm>
          <a:prstGeom prst="rect">
            <a:avLst/>
          </a:prstGeom>
          <a:solidFill>
            <a:srgbClr val="FFA38C">
              <a:alpha val="38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ko-KR" alt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0586296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5747F6-7DA7-5418-F35F-22BB085525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C1ADDA67-1886-8B15-2DBA-FA916CF03128}"/>
              </a:ext>
            </a:extLst>
          </p:cNvPr>
          <p:cNvSpPr/>
          <p:nvPr/>
        </p:nvSpPr>
        <p:spPr bwMode="auto">
          <a:xfrm>
            <a:off x="218522" y="1242911"/>
            <a:ext cx="3523753" cy="3795970"/>
          </a:xfrm>
          <a:prstGeom prst="rect">
            <a:avLst/>
          </a:prstGeom>
          <a:solidFill>
            <a:schemeClr val="bg2"/>
          </a:solidFill>
          <a:ln w="12700">
            <a:noFill/>
            <a:headEnd type="none" w="med" len="med"/>
            <a:tailEnd type="none" w="med" len="med"/>
          </a:ln>
          <a:effectLst>
            <a:outerShdw blurRad="50800" sx="101000" sy="101000" algn="ctr" rotWithShape="0">
              <a:prstClr val="black">
                <a:alpha val="17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ko-KR" alt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Malgun Gothic" panose="020B0503020000020004" pitchFamily="34" charset="-127"/>
              <a:ea typeface="Malgun Gothic" panose="020B0503020000020004" pitchFamily="34" charset="-127"/>
              <a:cs typeface="Pretendard" panose="02000503000000020004" pitchFamily="50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95E5BC63-D207-F24A-459B-97CC01A10354}"/>
              </a:ext>
            </a:extLst>
          </p:cNvPr>
          <p:cNvGraphicFramePr>
            <a:graphicFrameLocks noGrp="1"/>
          </p:cNvGraphicFramePr>
          <p:nvPr/>
        </p:nvGraphicFramePr>
        <p:xfrm>
          <a:off x="3938270" y="1554480"/>
          <a:ext cx="7970354" cy="4825365"/>
        </p:xfrm>
        <a:graphic>
          <a:graphicData uri="http://schemas.openxmlformats.org/drawingml/2006/table">
            <a:tbl>
              <a:tblPr firstCol="1" bandRow="1">
                <a:tableStyleId>{073A0DAA-6AF3-43AB-8588-CEC1D06C72B9}</a:tableStyleId>
              </a:tblPr>
              <a:tblGrid>
                <a:gridCol w="2371089">
                  <a:extLst>
                    <a:ext uri="{9D8B030D-6E8A-4147-A177-3AD203B41FA5}">
                      <a16:colId xmlns:a16="http://schemas.microsoft.com/office/drawing/2014/main" val="1496880620"/>
                    </a:ext>
                  </a:extLst>
                </a:gridCol>
                <a:gridCol w="5599265">
                  <a:extLst>
                    <a:ext uri="{9D8B030D-6E8A-4147-A177-3AD203B41FA5}">
                      <a16:colId xmlns:a16="http://schemas.microsoft.com/office/drawing/2014/main" val="2321389697"/>
                    </a:ext>
                  </a:extLst>
                </a:gridCol>
              </a:tblGrid>
              <a:tr h="159067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>
                          <a:latin typeface="Malgun Gothic" panose="020B0503020000020004" pitchFamily="34" charset="-127"/>
                        </a:rPr>
                        <a:t>집계와 채점에서의 시간 소요 </a:t>
                      </a:r>
                      <a:endParaRPr lang="ko-KR" altLang="en-US" sz="15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500">
                          <a:latin typeface="Malgun Gothic" panose="020B0503020000020004" pitchFamily="34" charset="-127"/>
                        </a:rPr>
                        <a:t>[</a:t>
                      </a:r>
                      <a:r>
                        <a:rPr lang="ko-KR" altLang="en-US" sz="1500">
                          <a:latin typeface="Malgun Gothic" panose="020B0503020000020004" pitchFamily="34" charset="-127"/>
                        </a:rPr>
                        <a:t>점수 집계 및 </a:t>
                      </a:r>
                      <a:r>
                        <a:rPr lang="ko-KR" altLang="en-US" sz="1500" err="1">
                          <a:latin typeface="Malgun Gothic" panose="020B0503020000020004" pitchFamily="34" charset="-127"/>
                        </a:rPr>
                        <a:t>알리미</a:t>
                      </a:r>
                      <a:r>
                        <a:rPr lang="ko-KR" altLang="en-US" sz="1500">
                          <a:latin typeface="Malgun Gothic" panose="020B0503020000020004" pitchFamily="34" charset="-127"/>
                        </a:rPr>
                        <a:t> 에이전트 빌드하기</a:t>
                      </a:r>
                      <a:r>
                        <a:rPr lang="en-US" altLang="ko-KR" sz="1500">
                          <a:latin typeface="Malgun Gothic" panose="020B0503020000020004" pitchFamily="34" charset="-127"/>
                        </a:rPr>
                        <a:t>]</a:t>
                      </a:r>
                      <a:br>
                        <a:rPr lang="en-US" altLang="ko-KR" sz="1500">
                          <a:latin typeface="Malgun Gothic" panose="020B0503020000020004" pitchFamily="34" charset="-127"/>
                        </a:rPr>
                      </a:br>
                      <a:endParaRPr lang="en-US" altLang="ko-KR" sz="1500">
                        <a:latin typeface="Malgun Gothic" panose="020B0503020000020004" pitchFamily="34" charset="-127"/>
                      </a:endParaRPr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en-US" altLang="ko-KR" sz="1500">
                          <a:latin typeface="Malgun Gothic" panose="020B0503020000020004" pitchFamily="34" charset="-127"/>
                        </a:rPr>
                        <a:t>Forms</a:t>
                      </a:r>
                      <a:r>
                        <a:rPr lang="ko-KR" altLang="en-US" sz="1500">
                          <a:latin typeface="Malgun Gothic" panose="020B0503020000020004" pitchFamily="34" charset="-127"/>
                        </a:rPr>
                        <a:t>에 라운드의 정답 혹은 결과물 업로드</a:t>
                      </a:r>
                      <a:endParaRPr lang="en-US" altLang="ko-KR" sz="1500">
                        <a:latin typeface="Malgun Gothic" panose="020B0503020000020004" pitchFamily="34" charset="-127"/>
                      </a:endParaRPr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en-US" altLang="ko-KR" sz="1500" err="1">
                          <a:latin typeface="Malgun Gothic" panose="020B0503020000020004" pitchFamily="34" charset="-127"/>
                        </a:rPr>
                        <a:t>Timestap</a:t>
                      </a:r>
                      <a:r>
                        <a:rPr lang="ko-KR" altLang="en-US" sz="1500">
                          <a:latin typeface="Malgun Gothic" panose="020B0503020000020004" pitchFamily="34" charset="-127"/>
                        </a:rPr>
                        <a:t>로 제출 순서에 따른 점수 부여 자동화 </a:t>
                      </a:r>
                      <a:r>
                        <a:rPr lang="en-US" altLang="ko-KR" sz="1500">
                          <a:latin typeface="Malgun Gothic" panose="020B0503020000020004" pitchFamily="34" charset="-127"/>
                        </a:rPr>
                        <a:t>(</a:t>
                      </a:r>
                      <a:r>
                        <a:rPr lang="ko-KR" altLang="en-US" sz="1500">
                          <a:latin typeface="Malgun Gothic" panose="020B0503020000020004" pitchFamily="34" charset="-127"/>
                        </a:rPr>
                        <a:t>상위 </a:t>
                      </a:r>
                      <a:r>
                        <a:rPr lang="en-US" altLang="ko-KR" sz="1500">
                          <a:latin typeface="Malgun Gothic" panose="020B0503020000020004" pitchFamily="34" charset="-127"/>
                        </a:rPr>
                        <a:t>3</a:t>
                      </a:r>
                      <a:r>
                        <a:rPr lang="ko-KR" altLang="en-US" sz="1500">
                          <a:latin typeface="Malgun Gothic" panose="020B0503020000020004" pitchFamily="34" charset="-127"/>
                        </a:rPr>
                        <a:t>명 추가 점수</a:t>
                      </a:r>
                      <a:r>
                        <a:rPr lang="en-US" altLang="ko-KR" sz="1500">
                          <a:latin typeface="Malgun Gothic" panose="020B0503020000020004" pitchFamily="34" charset="-127"/>
                        </a:rPr>
                        <a:t> </a:t>
                      </a:r>
                      <a:r>
                        <a:rPr lang="ko-KR" altLang="en-US" sz="1500">
                          <a:latin typeface="Malgun Gothic" panose="020B0503020000020004" pitchFamily="34" charset="-127"/>
                        </a:rPr>
                        <a:t>등 기준 세분화</a:t>
                      </a:r>
                      <a:r>
                        <a:rPr lang="en-US" altLang="ko-KR" sz="1500">
                          <a:latin typeface="Malgun Gothic" panose="020B0503020000020004" pitchFamily="34" charset="-127"/>
                        </a:rPr>
                        <a:t>)</a:t>
                      </a:r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sz="1500">
                          <a:latin typeface="Malgun Gothic" panose="020B0503020000020004" pitchFamily="34" charset="-127"/>
                        </a:rPr>
                        <a:t>제출 시</a:t>
                      </a:r>
                      <a:r>
                        <a:rPr lang="en-US" altLang="ko-KR" sz="1500">
                          <a:latin typeface="Malgun Gothic" panose="020B0503020000020004" pitchFamily="34" charset="-127"/>
                        </a:rPr>
                        <a:t>, </a:t>
                      </a:r>
                      <a:r>
                        <a:rPr lang="ko-KR" altLang="en-US" sz="1500">
                          <a:latin typeface="Malgun Gothic" panose="020B0503020000020004" pitchFamily="34" charset="-127"/>
                        </a:rPr>
                        <a:t>해당 알림을 </a:t>
                      </a:r>
                      <a:r>
                        <a:rPr lang="en-US" altLang="ko-KR" sz="1500">
                          <a:latin typeface="Malgun Gothic" panose="020B0503020000020004" pitchFamily="34" charset="-127"/>
                        </a:rPr>
                        <a:t>Teams </a:t>
                      </a:r>
                      <a:r>
                        <a:rPr lang="ko-KR" altLang="en-US" sz="1500">
                          <a:latin typeface="Malgun Gothic" panose="020B0503020000020004" pitchFamily="34" charset="-127"/>
                        </a:rPr>
                        <a:t>단체 채팅에 제공함으로써 경쟁 심화</a:t>
                      </a:r>
                      <a:endParaRPr lang="en-US" altLang="ko-KR" sz="1500">
                        <a:latin typeface="Malgun Gothic" panose="020B0503020000020004" pitchFamily="34" charset="-127"/>
                      </a:endParaRPr>
                    </a:p>
                  </a:txBody>
                  <a:tcPr>
                    <a:solidFill>
                      <a:srgbClr val="D9D9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1298854"/>
                  </a:ext>
                </a:extLst>
              </a:tr>
              <a:tr h="203644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>
                          <a:latin typeface="Malgun Gothic" panose="020B0503020000020004" pitchFamily="34" charset="-127"/>
                        </a:rPr>
                        <a:t>Manual</a:t>
                      </a:r>
                      <a:r>
                        <a:rPr lang="ko-KR" altLang="en-US" sz="1500">
                          <a:latin typeface="Malgun Gothic" panose="020B0503020000020004" pitchFamily="34" charset="-127"/>
                        </a:rPr>
                        <a:t>한 단체 월드컵 투표 형식의 시간 소요</a:t>
                      </a:r>
                      <a:endParaRPr lang="ko-KR" altLang="en-US" sz="1500" b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en-US" altLang="ko-KR" sz="1500">
                          <a:latin typeface="Malgun Gothic" panose="020B0503020000020004" pitchFamily="34" charset="-127"/>
                        </a:rPr>
                        <a:t>[</a:t>
                      </a:r>
                      <a:r>
                        <a:rPr lang="ko-KR" altLang="en-US" sz="1500">
                          <a:latin typeface="Malgun Gothic" panose="020B0503020000020004" pitchFamily="34" charset="-127"/>
                        </a:rPr>
                        <a:t>특정 라운드만 진행</a:t>
                      </a:r>
                      <a:r>
                        <a:rPr lang="en-US" altLang="ko-KR" sz="1500">
                          <a:latin typeface="Malgun Gothic" panose="020B0503020000020004" pitchFamily="34" charset="-127"/>
                        </a:rPr>
                        <a:t>, </a:t>
                      </a:r>
                      <a:r>
                        <a:rPr lang="ko-KR" altLang="en-US" sz="1500">
                          <a:latin typeface="Malgun Gothic" panose="020B0503020000020004" pitchFamily="34" charset="-127"/>
                        </a:rPr>
                        <a:t>월드컵 에이전트 빌드하기</a:t>
                      </a:r>
                      <a:r>
                        <a:rPr lang="en-US" altLang="ko-KR" sz="1500">
                          <a:latin typeface="Malgun Gothic" panose="020B0503020000020004" pitchFamily="34" charset="-127"/>
                        </a:rPr>
                        <a:t>]</a:t>
                      </a:r>
                      <a:br>
                        <a:rPr lang="en-US" altLang="ko-KR" sz="1500">
                          <a:latin typeface="Malgun Gothic" panose="020B0503020000020004" pitchFamily="34" charset="-127"/>
                        </a:rPr>
                      </a:br>
                      <a:endParaRPr lang="en-US" altLang="ko-KR" sz="1500">
                        <a:latin typeface="Malgun Gothic" panose="020B0503020000020004" pitchFamily="34" charset="-127"/>
                      </a:endParaRPr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sz="1500">
                          <a:latin typeface="Malgun Gothic" panose="020B0503020000020004" pitchFamily="34" charset="-127"/>
                        </a:rPr>
                        <a:t>평가 기준 확립 필요</a:t>
                      </a:r>
                      <a:r>
                        <a:rPr lang="en-US" altLang="ko-KR" sz="1500">
                          <a:latin typeface="Malgun Gothic" panose="020B0503020000020004" pitchFamily="34" charset="-127"/>
                        </a:rPr>
                        <a:t> (</a:t>
                      </a:r>
                      <a:r>
                        <a:rPr lang="ko-KR" altLang="en-US" sz="1500">
                          <a:latin typeface="Malgun Gothic" panose="020B0503020000020004" pitchFamily="34" charset="-127"/>
                        </a:rPr>
                        <a:t>제출 속도</a:t>
                      </a:r>
                      <a:r>
                        <a:rPr lang="en-US" altLang="ko-KR" sz="1500">
                          <a:latin typeface="Malgun Gothic" panose="020B0503020000020004" pitchFamily="34" charset="-127"/>
                        </a:rPr>
                        <a:t>, </a:t>
                      </a:r>
                      <a:r>
                        <a:rPr lang="ko-KR" altLang="en-US" sz="1500">
                          <a:latin typeface="Malgun Gothic" panose="020B0503020000020004" pitchFamily="34" charset="-127"/>
                        </a:rPr>
                        <a:t>퀄리티</a:t>
                      </a:r>
                      <a:r>
                        <a:rPr lang="en-US" altLang="ko-KR" sz="1500">
                          <a:latin typeface="Malgun Gothic" panose="020B0503020000020004" pitchFamily="34" charset="-127"/>
                        </a:rPr>
                        <a:t>)</a:t>
                      </a:r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sz="1500">
                          <a:latin typeface="Malgun Gothic" panose="020B0503020000020004" pitchFamily="34" charset="-127"/>
                        </a:rPr>
                        <a:t>평가 기준에 따라 단체 월드컵 투표 </a:t>
                      </a:r>
                      <a:r>
                        <a:rPr lang="en-US" altLang="ko-KR" sz="1500">
                          <a:latin typeface="Malgun Gothic" panose="020B0503020000020004" pitchFamily="34" charset="-127"/>
                        </a:rPr>
                        <a:t>or </a:t>
                      </a:r>
                      <a:r>
                        <a:rPr lang="ko-KR" altLang="en-US" sz="1500">
                          <a:latin typeface="Malgun Gothic" panose="020B0503020000020004" pitchFamily="34" charset="-127"/>
                        </a:rPr>
                        <a:t>발표가 필요한 라운드 확실히 결정</a:t>
                      </a:r>
                      <a:endParaRPr lang="en-US" altLang="ko-KR" sz="1500">
                        <a:latin typeface="Malgun Gothic" panose="020B0503020000020004" pitchFamily="34" charset="-127"/>
                      </a:endParaRPr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sz="1500">
                          <a:latin typeface="Malgun Gothic" panose="020B0503020000020004" pitchFamily="34" charset="-127"/>
                        </a:rPr>
                        <a:t>월드컵이 필요한 경우</a:t>
                      </a:r>
                      <a:r>
                        <a:rPr lang="en-US" altLang="ko-KR" sz="1500">
                          <a:latin typeface="Malgun Gothic" panose="020B0503020000020004" pitchFamily="34" charset="-127"/>
                        </a:rPr>
                        <a:t>, </a:t>
                      </a:r>
                      <a:r>
                        <a:rPr lang="ko-KR" altLang="en-US" sz="1500">
                          <a:latin typeface="Malgun Gothic" panose="020B0503020000020004" pitchFamily="34" charset="-127"/>
                        </a:rPr>
                        <a:t>월드컵 빌드 에이전트 사용</a:t>
                      </a:r>
                      <a:br>
                        <a:rPr lang="en-US" altLang="ko-KR" sz="1500">
                          <a:latin typeface="Malgun Gothic" panose="020B0503020000020004" pitchFamily="34" charset="-127"/>
                        </a:rPr>
                      </a:br>
                      <a:r>
                        <a:rPr lang="en-US" altLang="ko-KR" sz="1500">
                          <a:latin typeface="Malgun Gothic" panose="020B0503020000020004" pitchFamily="34" charset="-127"/>
                        </a:rPr>
                        <a:t>( Forms</a:t>
                      </a:r>
                      <a:r>
                        <a:rPr lang="ko-KR" altLang="en-US" sz="1500">
                          <a:latin typeface="Malgun Gothic" panose="020B0503020000020004" pitchFamily="34" charset="-127"/>
                        </a:rPr>
                        <a:t>로 받은 이미지 </a:t>
                      </a:r>
                      <a:r>
                        <a:rPr lang="en-US" altLang="ko-KR" sz="1500">
                          <a:latin typeface="Malgun Gothic" panose="020B0503020000020004" pitchFamily="34" charset="-127"/>
                        </a:rPr>
                        <a:t>-&gt; </a:t>
                      </a:r>
                      <a:r>
                        <a:rPr lang="ko-KR" altLang="en-US" sz="1500">
                          <a:latin typeface="Malgun Gothic" panose="020B0503020000020004" pitchFamily="34" charset="-127"/>
                        </a:rPr>
                        <a:t>투표 랜덤 생성 </a:t>
                      </a:r>
                      <a:r>
                        <a:rPr lang="en-US" altLang="ko-KR" sz="1500">
                          <a:latin typeface="Malgun Gothic" panose="020B0503020000020004" pitchFamily="34" charset="-127"/>
                        </a:rPr>
                        <a:t>)</a:t>
                      </a:r>
                    </a:p>
                  </a:txBody>
                  <a:tcPr>
                    <a:solidFill>
                      <a:srgbClr val="D9D9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1302641"/>
                  </a:ext>
                </a:extLst>
              </a:tr>
              <a:tr h="529590"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>
                          <a:latin typeface="Malgun Gothic" panose="020B0503020000020004" pitchFamily="34" charset="-127"/>
                        </a:rPr>
                        <a:t>발표 흥미 컸지만</a:t>
                      </a:r>
                      <a:r>
                        <a:rPr lang="en-US" altLang="ko-KR" sz="1500">
                          <a:latin typeface="Malgun Gothic" panose="020B0503020000020004" pitchFamily="34" charset="-127"/>
                        </a:rPr>
                        <a:t>, </a:t>
                      </a:r>
                      <a:r>
                        <a:rPr lang="ko-KR" altLang="en-US" sz="1500">
                          <a:latin typeface="Malgun Gothic" panose="020B0503020000020004" pitchFamily="34" charset="-127"/>
                        </a:rPr>
                        <a:t>시간 부족</a:t>
                      </a:r>
                      <a:endParaRPr lang="ko-KR" altLang="en-US" sz="1500" b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>
                          <a:latin typeface="Malgun Gothic" panose="020B0503020000020004" pitchFamily="34" charset="-127"/>
                        </a:rPr>
                        <a:t>[</a:t>
                      </a:r>
                      <a:r>
                        <a:rPr lang="ko-KR" altLang="en-US" sz="1500">
                          <a:latin typeface="Malgun Gothic" panose="020B0503020000020004" pitchFamily="34" charset="-127"/>
                        </a:rPr>
                        <a:t>집계 및 채점에서 시간 절약 후</a:t>
                      </a:r>
                      <a:r>
                        <a:rPr lang="en-US" altLang="ko-KR" sz="1500">
                          <a:latin typeface="Malgun Gothic" panose="020B0503020000020004" pitchFamily="34" charset="-127"/>
                        </a:rPr>
                        <a:t>, </a:t>
                      </a:r>
                      <a:r>
                        <a:rPr lang="ko-KR" altLang="en-US" sz="1500">
                          <a:latin typeface="Malgun Gothic" panose="020B0503020000020004" pitchFamily="34" charset="-127"/>
                        </a:rPr>
                        <a:t>발표 확대</a:t>
                      </a:r>
                      <a:r>
                        <a:rPr lang="en-US" altLang="ko-KR" sz="1500">
                          <a:latin typeface="Malgun Gothic" panose="020B0503020000020004" pitchFamily="34" charset="-127"/>
                        </a:rPr>
                        <a:t>]</a:t>
                      </a:r>
                    </a:p>
                  </a:txBody>
                  <a:tcPr>
                    <a:solidFill>
                      <a:srgbClr val="D9D9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2175897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>
                          <a:latin typeface="Malgun Gothic" panose="020B0503020000020004" pitchFamily="34" charset="-127"/>
                        </a:rPr>
                        <a:t>고객 고려</a:t>
                      </a:r>
                      <a:r>
                        <a:rPr lang="en-US" altLang="ko-KR" sz="1500">
                          <a:latin typeface="Malgun Gothic" panose="020B0503020000020004" pitchFamily="34" charset="-127"/>
                        </a:rPr>
                        <a:t>,</a:t>
                      </a:r>
                      <a:r>
                        <a:rPr lang="ko-KR" altLang="en-US" sz="1500">
                          <a:latin typeface="Malgun Gothic" panose="020B0503020000020004" pitchFamily="34" charset="-127"/>
                        </a:rPr>
                        <a:t> 상품 확대 필요</a:t>
                      </a:r>
                      <a:endParaRPr lang="ko-KR" altLang="en-US" sz="1500" b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500">
                          <a:latin typeface="Malgun Gothic" panose="020B0503020000020004" pitchFamily="34" charset="-127"/>
                        </a:rPr>
                        <a:t>[</a:t>
                      </a:r>
                      <a:r>
                        <a:rPr lang="ko-KR" altLang="en-US" sz="1500">
                          <a:latin typeface="Malgun Gothic" panose="020B0503020000020004" pitchFamily="34" charset="-127"/>
                        </a:rPr>
                        <a:t>예산 고려해서 추후 논의 필요</a:t>
                      </a:r>
                      <a:r>
                        <a:rPr lang="en-US" altLang="ko-KR" sz="1500">
                          <a:latin typeface="Malgun Gothic" panose="020B0503020000020004" pitchFamily="34" charset="-127"/>
                        </a:rPr>
                        <a:t>]</a:t>
                      </a:r>
                    </a:p>
                  </a:txBody>
                  <a:tcPr>
                    <a:solidFill>
                      <a:srgbClr val="D9D9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2520105"/>
                  </a:ext>
                </a:extLst>
              </a:tr>
            </a:tbl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id="{EF79053D-B5D4-CD32-5996-B63CDEA0C1F4}"/>
              </a:ext>
            </a:extLst>
          </p:cNvPr>
          <p:cNvSpPr/>
          <p:nvPr/>
        </p:nvSpPr>
        <p:spPr bwMode="auto">
          <a:xfrm>
            <a:off x="-1" y="-16658"/>
            <a:ext cx="12192001" cy="850376"/>
          </a:xfrm>
          <a:prstGeom prst="rect">
            <a:avLst/>
          </a:prstGeom>
          <a:solidFill>
            <a:srgbClr val="D7D2CB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ko-KR" alt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Malgun Gothic" panose="020B0503020000020004" pitchFamily="34" charset="-127"/>
              <a:ea typeface="Malgun Gothic" panose="020B0503020000020004" pitchFamily="34" charset="-127"/>
              <a:cs typeface="Pretendard" panose="02000503000000020004" pitchFamily="50" charset="-127"/>
            </a:endParaRPr>
          </a:p>
        </p:txBody>
      </p:sp>
      <p:sp>
        <p:nvSpPr>
          <p:cNvPr id="17" name="제목 1">
            <a:extLst>
              <a:ext uri="{FF2B5EF4-FFF2-40B4-BE49-F238E27FC236}">
                <a16:creationId xmlns:a16="http://schemas.microsoft.com/office/drawing/2014/main" id="{39194528-99E1-959F-7850-B33A6E51AD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376" y="394284"/>
            <a:ext cx="11908624" cy="307777"/>
          </a:xfrm>
        </p:spPr>
        <p:txBody>
          <a:bodyPr/>
          <a:lstStyle/>
          <a:p>
            <a:r>
              <a:rPr lang="en-US" altLang="ko-KR">
                <a:solidFill>
                  <a:srgbClr val="454142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Pretendard ExtraBold" panose="02000903000000020004" pitchFamily="50" charset="-127"/>
              </a:rPr>
              <a:t>[</a:t>
            </a:r>
            <a:r>
              <a:rPr lang="ko-KR" altLang="en-US">
                <a:solidFill>
                  <a:srgbClr val="454142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Pretendard ExtraBold" panose="02000903000000020004" pitchFamily="50" charset="-127"/>
              </a:rPr>
              <a:t>게임 이후</a:t>
            </a:r>
            <a:r>
              <a:rPr lang="en-US" altLang="ko-KR">
                <a:solidFill>
                  <a:srgbClr val="454142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Pretendard ExtraBold" panose="02000903000000020004" pitchFamily="50" charset="-127"/>
              </a:rPr>
              <a:t>] </a:t>
            </a:r>
            <a:r>
              <a:rPr lang="ko-KR" altLang="en-US">
                <a:solidFill>
                  <a:srgbClr val="454142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Pretendard ExtraBold" panose="02000903000000020004" pitchFamily="50" charset="-127"/>
              </a:rPr>
              <a:t>게임 진행 도우미 에이전트를 만들어 실시간 집계</a:t>
            </a:r>
            <a:r>
              <a:rPr lang="en-US" altLang="ko-KR">
                <a:solidFill>
                  <a:srgbClr val="454142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Pretendard ExtraBold" panose="02000903000000020004" pitchFamily="50" charset="-127"/>
              </a:rPr>
              <a:t>, </a:t>
            </a:r>
            <a:r>
              <a:rPr lang="ko-KR" altLang="en-US">
                <a:solidFill>
                  <a:srgbClr val="454142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Pretendard ExtraBold" panose="02000903000000020004" pitchFamily="50" charset="-127"/>
              </a:rPr>
              <a:t>채점</a:t>
            </a:r>
            <a:r>
              <a:rPr lang="en-US" altLang="ko-KR">
                <a:solidFill>
                  <a:srgbClr val="454142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Pretendard ExtraBold" panose="02000903000000020004" pitchFamily="50" charset="-127"/>
              </a:rPr>
              <a:t>, </a:t>
            </a:r>
            <a:r>
              <a:rPr lang="ko-KR" altLang="en-US">
                <a:solidFill>
                  <a:srgbClr val="454142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Pretendard ExtraBold" panose="02000903000000020004" pitchFamily="50" charset="-127"/>
              </a:rPr>
              <a:t>투표를 가능하게 하자 </a:t>
            </a:r>
          </a:p>
        </p:txBody>
      </p:sp>
      <p:sp>
        <p:nvSpPr>
          <p:cNvPr id="18" name="제목 1">
            <a:extLst>
              <a:ext uri="{FF2B5EF4-FFF2-40B4-BE49-F238E27FC236}">
                <a16:creationId xmlns:a16="http://schemas.microsoft.com/office/drawing/2014/main" id="{B832B5C8-135B-C05B-B085-A9C1B03A84BE}"/>
              </a:ext>
            </a:extLst>
          </p:cNvPr>
          <p:cNvSpPr txBox="1">
            <a:spLocks/>
          </p:cNvSpPr>
          <p:nvPr/>
        </p:nvSpPr>
        <p:spPr>
          <a:xfrm>
            <a:off x="283376" y="84896"/>
            <a:ext cx="11044426" cy="23083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en-US" sz="2000" b="0" i="0" kern="1200" cap="none" spc="0" baseline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 Semibold" panose="020B0502040204020203" pitchFamily="34" charset="0"/>
              </a:defRPr>
            </a:lvl1pPr>
          </a:lstStyle>
          <a:p>
            <a:r>
              <a:rPr lang="en-US" altLang="ko-KR" sz="1500">
                <a:solidFill>
                  <a:srgbClr val="8C8279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Pretendard ExtraBold" panose="02000903000000020004" pitchFamily="50" charset="-127"/>
              </a:rPr>
              <a:t>4. </a:t>
            </a:r>
            <a:r>
              <a:rPr lang="ko-KR" altLang="en-US" sz="1500">
                <a:solidFill>
                  <a:srgbClr val="8C8279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Pretendard ExtraBold" panose="02000903000000020004" pitchFamily="50" charset="-127"/>
              </a:rPr>
              <a:t>운영방식 아이디어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AFE94C5-D13C-EB1D-D145-4B19A4F22D7F}"/>
              </a:ext>
            </a:extLst>
          </p:cNvPr>
          <p:cNvSpPr/>
          <p:nvPr/>
        </p:nvSpPr>
        <p:spPr bwMode="auto">
          <a:xfrm>
            <a:off x="3946608" y="1220051"/>
            <a:ext cx="2317032" cy="250278"/>
          </a:xfrm>
          <a:prstGeom prst="rect">
            <a:avLst/>
          </a:prstGeom>
          <a:solidFill>
            <a:srgbClr val="0078D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3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Malgun Gothic" panose="020B0503020000020004" pitchFamily="34" charset="-127"/>
                <a:ea typeface="Malgun Gothic" panose="020B0503020000020004" pitchFamily="34" charset="-127"/>
                <a:cs typeface="Pretendard" panose="02000503000000020004" pitchFamily="50" charset="-127"/>
              </a:rPr>
              <a:t>AS</a:t>
            </a:r>
            <a:r>
              <a:rPr lang="ko-KR" altLang="en-US" sz="13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Malgun Gothic" panose="020B0503020000020004" pitchFamily="34" charset="-127"/>
                <a:ea typeface="Malgun Gothic" panose="020B0503020000020004" pitchFamily="34" charset="-127"/>
                <a:cs typeface="Pretendard" panose="02000503000000020004" pitchFamily="50" charset="-127"/>
              </a:rPr>
              <a:t> </a:t>
            </a:r>
            <a:r>
              <a:rPr lang="en-US" altLang="ko-KR" sz="13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Malgun Gothic" panose="020B0503020000020004" pitchFamily="34" charset="-127"/>
                <a:ea typeface="Malgun Gothic" panose="020B0503020000020004" pitchFamily="34" charset="-127"/>
                <a:cs typeface="Pretendard" panose="02000503000000020004" pitchFamily="50" charset="-127"/>
              </a:rPr>
              <a:t>IS</a:t>
            </a:r>
            <a:r>
              <a:rPr lang="ko-KR" altLang="en-US" sz="13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Malgun Gothic" panose="020B0503020000020004" pitchFamily="34" charset="-127"/>
                <a:ea typeface="Malgun Gothic" panose="020B0503020000020004" pitchFamily="34" charset="-127"/>
                <a:cs typeface="Pretendard" panose="02000503000000020004" pitchFamily="50" charset="-127"/>
              </a:rPr>
              <a:t> 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A34418C-0B14-2C30-1A5C-4D8E957216E5}"/>
              </a:ext>
            </a:extLst>
          </p:cNvPr>
          <p:cNvSpPr/>
          <p:nvPr/>
        </p:nvSpPr>
        <p:spPr bwMode="auto">
          <a:xfrm>
            <a:off x="6347458" y="1220051"/>
            <a:ext cx="5561165" cy="250278"/>
          </a:xfrm>
          <a:prstGeom prst="rect">
            <a:avLst/>
          </a:prstGeom>
          <a:solidFill>
            <a:srgbClr val="0078D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3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Malgun Gothic" panose="020B0503020000020004" pitchFamily="34" charset="-127"/>
                <a:ea typeface="Malgun Gothic" panose="020B0503020000020004" pitchFamily="34" charset="-127"/>
                <a:cs typeface="Pretendard" panose="02000503000000020004" pitchFamily="50" charset="-127"/>
              </a:rPr>
              <a:t>TO BE</a:t>
            </a:r>
            <a:r>
              <a:rPr lang="ko-KR" altLang="en-US" sz="13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Malgun Gothic" panose="020B0503020000020004" pitchFamily="34" charset="-127"/>
                <a:ea typeface="Malgun Gothic" panose="020B0503020000020004" pitchFamily="34" charset="-127"/>
                <a:cs typeface="Pretendard" panose="02000503000000020004" pitchFamily="50" charset="-127"/>
              </a:rPr>
              <a:t> 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BA5DC75-2770-885C-67E1-AACF47D3EF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008" y="1567412"/>
            <a:ext cx="3342779" cy="3203206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68819618-6959-26CA-4013-EE8935EFF4F6}"/>
              </a:ext>
            </a:extLst>
          </p:cNvPr>
          <p:cNvSpPr/>
          <p:nvPr/>
        </p:nvSpPr>
        <p:spPr bwMode="auto">
          <a:xfrm>
            <a:off x="1980397" y="3429000"/>
            <a:ext cx="1697024" cy="1303537"/>
          </a:xfrm>
          <a:prstGeom prst="rect">
            <a:avLst/>
          </a:prstGeom>
          <a:solidFill>
            <a:srgbClr val="FFA38C">
              <a:alpha val="38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ko-KR" alt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8980544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04B7E3-D1C0-0658-4116-85A29BDC39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177BEBB5-2989-60D8-586A-9F8CB31C70AA}"/>
              </a:ext>
            </a:extLst>
          </p:cNvPr>
          <p:cNvSpPr/>
          <p:nvPr/>
        </p:nvSpPr>
        <p:spPr bwMode="auto">
          <a:xfrm>
            <a:off x="-1" y="-30904"/>
            <a:ext cx="12192001" cy="850376"/>
          </a:xfrm>
          <a:prstGeom prst="rect">
            <a:avLst/>
          </a:prstGeom>
          <a:solidFill>
            <a:srgbClr val="D7D2CB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ko-KR" alt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Malgun Gothic" panose="020B0503020000020004" pitchFamily="34" charset="-127"/>
              <a:ea typeface="Malgun Gothic" panose="020B0503020000020004" pitchFamily="34" charset="-127"/>
              <a:cs typeface="Pretendard" panose="02000503000000020004" pitchFamily="50" charset="-127"/>
            </a:endParaRPr>
          </a:p>
        </p:txBody>
      </p:sp>
      <p:sp>
        <p:nvSpPr>
          <p:cNvPr id="17" name="제목 1">
            <a:extLst>
              <a:ext uri="{FF2B5EF4-FFF2-40B4-BE49-F238E27FC236}">
                <a16:creationId xmlns:a16="http://schemas.microsoft.com/office/drawing/2014/main" id="{8C0B9844-7A19-A64C-CBA3-21934C523F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376" y="394284"/>
            <a:ext cx="11908624" cy="307777"/>
          </a:xfrm>
        </p:spPr>
        <p:txBody>
          <a:bodyPr/>
          <a:lstStyle/>
          <a:p>
            <a:r>
              <a:rPr lang="ko-KR" altLang="en-US">
                <a:solidFill>
                  <a:srgbClr val="454142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Pretendard ExtraBold" panose="02000903000000020004" pitchFamily="50" charset="-127"/>
              </a:rPr>
              <a:t>워크샵 </a:t>
            </a:r>
            <a:r>
              <a:rPr lang="en-US" altLang="ko-KR">
                <a:solidFill>
                  <a:srgbClr val="454142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Pretendard ExtraBold" panose="02000903000000020004" pitchFamily="50" charset="-127"/>
              </a:rPr>
              <a:t>D&amp;C </a:t>
            </a:r>
            <a:r>
              <a:rPr lang="ko-KR" altLang="en-US">
                <a:solidFill>
                  <a:srgbClr val="454142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Pretendard ExtraBold" panose="02000903000000020004" pitchFamily="50" charset="-127"/>
              </a:rPr>
              <a:t>실제 제작자 및 참가자 반응 요약 </a:t>
            </a:r>
            <a:r>
              <a:rPr lang="en-US" altLang="ko-KR">
                <a:solidFill>
                  <a:srgbClr val="454142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Pretendard ExtraBold" panose="02000903000000020004" pitchFamily="50" charset="-127"/>
              </a:rPr>
              <a:t>(11</a:t>
            </a:r>
            <a:r>
              <a:rPr lang="ko-KR" altLang="en-US">
                <a:solidFill>
                  <a:srgbClr val="454142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Pretendard ExtraBold" panose="02000903000000020004" pitchFamily="50" charset="-127"/>
              </a:rPr>
              <a:t>명</a:t>
            </a:r>
            <a:r>
              <a:rPr lang="en-US" altLang="ko-KR">
                <a:solidFill>
                  <a:srgbClr val="454142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Pretendard ExtraBold" panose="02000903000000020004" pitchFamily="50" charset="-127"/>
              </a:rPr>
              <a:t>)</a:t>
            </a:r>
            <a:r>
              <a:rPr lang="ko-KR" altLang="en-US">
                <a:solidFill>
                  <a:srgbClr val="454142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Pretendard ExtraBold" panose="02000903000000020004" pitchFamily="50" charset="-127"/>
              </a:rPr>
              <a:t> </a:t>
            </a:r>
          </a:p>
        </p:txBody>
      </p:sp>
      <p:sp>
        <p:nvSpPr>
          <p:cNvPr id="18" name="제목 1">
            <a:extLst>
              <a:ext uri="{FF2B5EF4-FFF2-40B4-BE49-F238E27FC236}">
                <a16:creationId xmlns:a16="http://schemas.microsoft.com/office/drawing/2014/main" id="{BC260ED1-EEEE-B9BA-878F-956B7E07E617}"/>
              </a:ext>
            </a:extLst>
          </p:cNvPr>
          <p:cNvSpPr txBox="1">
            <a:spLocks/>
          </p:cNvSpPr>
          <p:nvPr/>
        </p:nvSpPr>
        <p:spPr>
          <a:xfrm>
            <a:off x="283376" y="84896"/>
            <a:ext cx="11044426" cy="23083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en-US" sz="2000" b="0" i="0" kern="1200" cap="none" spc="0" baseline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 Semibold" panose="020B0502040204020203" pitchFamily="34" charset="0"/>
              </a:defRPr>
            </a:lvl1pPr>
          </a:lstStyle>
          <a:p>
            <a:r>
              <a:rPr lang="en-US" altLang="ko-KR" sz="1500">
                <a:solidFill>
                  <a:srgbClr val="8C8279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Pretendard ExtraBold" panose="02000903000000020004" pitchFamily="50" charset="-127"/>
              </a:rPr>
              <a:t>5. APPENDIX</a:t>
            </a:r>
            <a:endParaRPr lang="ko-KR" altLang="en-US" sz="1500">
              <a:solidFill>
                <a:srgbClr val="8C8279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Pretendard ExtraBold" panose="02000903000000020004" pitchFamily="50" charset="-127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6C2781F2-D6F3-9E71-ED91-B40A789B0E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870094"/>
              </p:ext>
            </p:extLst>
          </p:nvPr>
        </p:nvGraphicFramePr>
        <p:xfrm>
          <a:off x="650921" y="1244660"/>
          <a:ext cx="11102928" cy="5219058"/>
        </p:xfrm>
        <a:graphic>
          <a:graphicData uri="http://schemas.openxmlformats.org/drawingml/2006/table">
            <a:tbl>
              <a:tblPr firstRow="1" firstCol="1">
                <a:tableStyleId>{793D81CF-94F2-401A-BA57-92F5A7B2D0C5}</a:tableStyleId>
              </a:tblPr>
              <a:tblGrid>
                <a:gridCol w="3700976">
                  <a:extLst>
                    <a:ext uri="{9D8B030D-6E8A-4147-A177-3AD203B41FA5}">
                      <a16:colId xmlns:a16="http://schemas.microsoft.com/office/drawing/2014/main" val="2814610074"/>
                    </a:ext>
                  </a:extLst>
                </a:gridCol>
                <a:gridCol w="3700976">
                  <a:extLst>
                    <a:ext uri="{9D8B030D-6E8A-4147-A177-3AD203B41FA5}">
                      <a16:colId xmlns:a16="http://schemas.microsoft.com/office/drawing/2014/main" val="3615560054"/>
                    </a:ext>
                  </a:extLst>
                </a:gridCol>
                <a:gridCol w="3700976">
                  <a:extLst>
                    <a:ext uri="{9D8B030D-6E8A-4147-A177-3AD203B41FA5}">
                      <a16:colId xmlns:a16="http://schemas.microsoft.com/office/drawing/2014/main" val="637752819"/>
                    </a:ext>
                  </a:extLst>
                </a:gridCol>
              </a:tblGrid>
              <a:tr h="162712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ko-KR" altLang="en-US" sz="1000">
                          <a:effectLst/>
                        </a:rPr>
                        <a:t>구분</a:t>
                      </a:r>
                    </a:p>
                  </a:txBody>
                  <a:tcPr marL="5735" marR="5735" marT="2868" marB="2868" anchor="ctr"/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ko-KR" altLang="en-US" sz="1000">
                          <a:effectLst/>
                        </a:rPr>
                        <a:t>주요 내용</a:t>
                      </a:r>
                    </a:p>
                  </a:txBody>
                  <a:tcPr marL="5735" marR="5735" marT="2868" marB="2868" anchor="ctr"/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ko-KR" altLang="en-US" sz="1000">
                          <a:effectLst/>
                        </a:rPr>
                        <a:t>요약 포인트</a:t>
                      </a:r>
                    </a:p>
                  </a:txBody>
                  <a:tcPr marL="5735" marR="5735" marT="2868" marB="2868" anchor="ctr"/>
                </a:tc>
                <a:extLst>
                  <a:ext uri="{0D108BD9-81ED-4DB2-BD59-A6C34878D82A}">
                    <a16:rowId xmlns:a16="http://schemas.microsoft.com/office/drawing/2014/main" val="1486668542"/>
                  </a:ext>
                </a:extLst>
              </a:tr>
              <a:tr h="737681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ko-KR" altLang="en-US" sz="1000" b="1">
                          <a:solidFill>
                            <a:srgbClr val="000000"/>
                          </a:solidFill>
                          <a:effectLst/>
                        </a:rPr>
                        <a:t>좋았던 점</a:t>
                      </a:r>
                      <a:endParaRPr lang="ko-KR" altLang="en-US" sz="100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35" marR="5735" marT="2868" marB="2868" anchor="ctr">
                    <a:solidFill>
                      <a:srgbClr val="E1D3C7"/>
                    </a:solidFill>
                  </a:tcPr>
                </a:tc>
                <a:tc>
                  <a:txBody>
                    <a:bodyPr/>
                    <a:lstStyle/>
                    <a:p>
                      <a:pPr rtl="0"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>
                          <a:effectLst/>
                        </a:rPr>
                        <a:t>다양한 </a:t>
                      </a:r>
                      <a:r>
                        <a:rPr lang="en-US" altLang="ko-KR" sz="1000">
                          <a:effectLst/>
                        </a:rPr>
                        <a:t>Copilot </a:t>
                      </a:r>
                      <a:r>
                        <a:rPr lang="ko-KR" altLang="en-US" sz="1000">
                          <a:effectLst/>
                        </a:rPr>
                        <a:t>기능 체험 </a:t>
                      </a:r>
                      <a:r>
                        <a:rPr lang="en-US" altLang="ko-KR" sz="1000">
                          <a:effectLst/>
                        </a:rPr>
                        <a:t>(Visual Creator, PPT </a:t>
                      </a:r>
                      <a:r>
                        <a:rPr lang="ko-KR" altLang="en-US" sz="1000">
                          <a:effectLst/>
                        </a:rPr>
                        <a:t>생성 등</a:t>
                      </a:r>
                      <a:r>
                        <a:rPr lang="en-US" altLang="ko-KR" sz="1000">
                          <a:effectLst/>
                        </a:rPr>
                        <a:t>)</a:t>
                      </a:r>
                    </a:p>
                    <a:p>
                      <a:pPr rtl="0">
                        <a:buNone/>
                      </a:pPr>
                      <a:r>
                        <a:rPr lang="en-US" altLang="ko-KR" sz="1000">
                          <a:effectLst/>
                        </a:rPr>
                        <a:t>- LLM </a:t>
                      </a:r>
                      <a:r>
                        <a:rPr lang="ko-KR" altLang="en-US" sz="1000">
                          <a:effectLst/>
                        </a:rPr>
                        <a:t>기반 협업 경험의 신선함</a:t>
                      </a:r>
                    </a:p>
                    <a:p>
                      <a:pPr rtl="0">
                        <a:buNone/>
                      </a:pPr>
                      <a:r>
                        <a:rPr lang="en-US" altLang="ko-KR" sz="1000">
                          <a:effectLst/>
                        </a:rPr>
                        <a:t>- </a:t>
                      </a:r>
                      <a:r>
                        <a:rPr lang="ko-KR" altLang="en-US" sz="1000">
                          <a:effectLst/>
                        </a:rPr>
                        <a:t>높은 참여도와 재미</a:t>
                      </a:r>
                    </a:p>
                    <a:p>
                      <a:pPr rtl="0">
                        <a:buNone/>
                      </a:pPr>
                      <a:r>
                        <a:rPr lang="en-US" altLang="ko-KR" sz="1000">
                          <a:effectLst/>
                        </a:rPr>
                        <a:t>- </a:t>
                      </a:r>
                      <a:r>
                        <a:rPr lang="ko-KR" altLang="en-US" sz="1000">
                          <a:effectLst/>
                        </a:rPr>
                        <a:t>직접 사용해보는 기회 제공</a:t>
                      </a:r>
                    </a:p>
                  </a:txBody>
                  <a:tcPr marL="5735" marR="5735" marT="2868" marB="2868" anchor="ctr"/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ko-KR" altLang="en-US" sz="1000">
                          <a:effectLst/>
                        </a:rPr>
                        <a:t>기능 재발견</a:t>
                      </a:r>
                      <a:r>
                        <a:rPr lang="en-US" altLang="ko-KR" sz="1000">
                          <a:effectLst/>
                        </a:rPr>
                        <a:t>, </a:t>
                      </a:r>
                      <a:r>
                        <a:rPr lang="ko-KR" altLang="en-US" sz="1000">
                          <a:effectLst/>
                        </a:rPr>
                        <a:t>재미 요소</a:t>
                      </a:r>
                      <a:r>
                        <a:rPr lang="en-US" altLang="ko-KR" sz="1000">
                          <a:effectLst/>
                        </a:rPr>
                        <a:t>, </a:t>
                      </a:r>
                      <a:r>
                        <a:rPr lang="ko-KR" altLang="en-US" sz="1000">
                          <a:effectLst/>
                        </a:rPr>
                        <a:t>실사용 경험 중심</a:t>
                      </a:r>
                    </a:p>
                  </a:txBody>
                  <a:tcPr marL="5735" marR="5735" marT="2868" marB="2868" anchor="ctr"/>
                </a:tc>
                <a:extLst>
                  <a:ext uri="{0D108BD9-81ED-4DB2-BD59-A6C34878D82A}">
                    <a16:rowId xmlns:a16="http://schemas.microsoft.com/office/drawing/2014/main" val="2605743165"/>
                  </a:ext>
                </a:extLst>
              </a:tr>
              <a:tr h="737681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ko-KR" altLang="en-US" sz="1000" b="1">
                          <a:solidFill>
                            <a:srgbClr val="000000"/>
                          </a:solidFill>
                          <a:effectLst/>
                        </a:rPr>
                        <a:t>아쉬운 점</a:t>
                      </a:r>
                      <a:endParaRPr lang="ko-KR" altLang="en-US" sz="100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35" marR="5735" marT="2868" marB="2868" anchor="ctr">
                    <a:solidFill>
                      <a:srgbClr val="E1D3C7"/>
                    </a:solidFill>
                  </a:tcPr>
                </a:tc>
                <a:tc>
                  <a:txBody>
                    <a:bodyPr/>
                    <a:lstStyle/>
                    <a:p>
                      <a:pPr rtl="0"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>
                          <a:effectLst/>
                        </a:rPr>
                        <a:t>평가 기준 불명확</a:t>
                      </a:r>
                      <a:r>
                        <a:rPr lang="en-US" altLang="ko-KR" sz="1000">
                          <a:effectLst/>
                        </a:rPr>
                        <a:t>, </a:t>
                      </a:r>
                      <a:r>
                        <a:rPr lang="ko-KR" altLang="en-US" sz="1000">
                          <a:effectLst/>
                        </a:rPr>
                        <a:t>포스터 중심 평가</a:t>
                      </a:r>
                    </a:p>
                    <a:p>
                      <a:pPr rtl="0">
                        <a:buNone/>
                      </a:pPr>
                      <a:r>
                        <a:rPr lang="en-US" altLang="ko-KR" sz="1000">
                          <a:effectLst/>
                        </a:rPr>
                        <a:t>- </a:t>
                      </a:r>
                      <a:r>
                        <a:rPr lang="ko-KR" altLang="en-US" sz="1000">
                          <a:effectLst/>
                        </a:rPr>
                        <a:t>팀 간 협업 부족</a:t>
                      </a:r>
                    </a:p>
                    <a:p>
                      <a:pPr rtl="0">
                        <a:buNone/>
                      </a:pPr>
                      <a:r>
                        <a:rPr lang="en-US" altLang="ko-KR" sz="1000">
                          <a:effectLst/>
                        </a:rPr>
                        <a:t>- </a:t>
                      </a:r>
                      <a:r>
                        <a:rPr lang="ko-KR" altLang="en-US" sz="1000">
                          <a:effectLst/>
                        </a:rPr>
                        <a:t>발표 시간 부족</a:t>
                      </a:r>
                    </a:p>
                    <a:p>
                      <a:pPr rtl="0">
                        <a:buNone/>
                      </a:pPr>
                      <a:r>
                        <a:rPr lang="en-US" altLang="ko-KR" sz="1000">
                          <a:effectLst/>
                        </a:rPr>
                        <a:t>- </a:t>
                      </a:r>
                      <a:r>
                        <a:rPr lang="ko-KR" altLang="en-US" sz="1000">
                          <a:effectLst/>
                        </a:rPr>
                        <a:t>인터넷 속도 및 시간 제약</a:t>
                      </a:r>
                    </a:p>
                  </a:txBody>
                  <a:tcPr marL="5735" marR="5735" marT="2868" marB="2868" anchor="ctr"/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ko-KR" altLang="en-US" sz="1000">
                          <a:effectLst/>
                        </a:rPr>
                        <a:t>평가 방식</a:t>
                      </a:r>
                      <a:r>
                        <a:rPr lang="en-US" altLang="ko-KR" sz="1000">
                          <a:effectLst/>
                        </a:rPr>
                        <a:t>, </a:t>
                      </a:r>
                      <a:r>
                        <a:rPr lang="ko-KR" altLang="en-US" sz="1000">
                          <a:effectLst/>
                        </a:rPr>
                        <a:t>운영 방식</a:t>
                      </a:r>
                      <a:r>
                        <a:rPr lang="en-US" altLang="ko-KR" sz="1000">
                          <a:effectLst/>
                        </a:rPr>
                        <a:t>, </a:t>
                      </a:r>
                      <a:r>
                        <a:rPr lang="ko-KR" altLang="en-US" sz="1000">
                          <a:effectLst/>
                        </a:rPr>
                        <a:t>시간 부족 등</a:t>
                      </a:r>
                    </a:p>
                  </a:txBody>
                  <a:tcPr marL="5735" marR="5735" marT="2868" marB="2868" anchor="ctr"/>
                </a:tc>
                <a:extLst>
                  <a:ext uri="{0D108BD9-81ED-4DB2-BD59-A6C34878D82A}">
                    <a16:rowId xmlns:a16="http://schemas.microsoft.com/office/drawing/2014/main" val="2003855537"/>
                  </a:ext>
                </a:extLst>
              </a:tr>
              <a:tr h="894490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ko-KR" altLang="en-US" sz="1000" b="1">
                          <a:solidFill>
                            <a:srgbClr val="000000"/>
                          </a:solidFill>
                          <a:effectLst/>
                        </a:rPr>
                        <a:t>개선 아이디어</a:t>
                      </a:r>
                      <a:endParaRPr lang="ko-KR" altLang="en-US" sz="100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35" marR="5735" marT="2868" marB="2868" anchor="ctr">
                    <a:solidFill>
                      <a:srgbClr val="E1D3C7"/>
                    </a:solidFill>
                  </a:tcPr>
                </a:tc>
                <a:tc>
                  <a:txBody>
                    <a:bodyPr/>
                    <a:lstStyle/>
                    <a:p>
                      <a:pPr rtl="0"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>
                          <a:effectLst/>
                        </a:rPr>
                        <a:t>평가 기준 명확화 및 단순화</a:t>
                      </a:r>
                    </a:p>
                    <a:p>
                      <a:pPr rtl="0">
                        <a:buNone/>
                      </a:pPr>
                      <a:r>
                        <a:rPr lang="en-US" altLang="ko-KR" sz="1000">
                          <a:effectLst/>
                        </a:rPr>
                        <a:t>- </a:t>
                      </a:r>
                      <a:r>
                        <a:rPr lang="ko-KR" altLang="en-US" sz="1000">
                          <a:effectLst/>
                        </a:rPr>
                        <a:t>스테이지별 평가 도입</a:t>
                      </a:r>
                    </a:p>
                    <a:p>
                      <a:pPr rtl="0">
                        <a:buNone/>
                      </a:pPr>
                      <a:r>
                        <a:rPr lang="en-US" altLang="ko-KR" sz="1000">
                          <a:effectLst/>
                        </a:rPr>
                        <a:t>- </a:t>
                      </a:r>
                      <a:r>
                        <a:rPr lang="ko-KR" altLang="en-US" sz="1000">
                          <a:effectLst/>
                        </a:rPr>
                        <a:t>발표 기회 확대</a:t>
                      </a:r>
                    </a:p>
                    <a:p>
                      <a:pPr rtl="0">
                        <a:buNone/>
                      </a:pPr>
                      <a:r>
                        <a:rPr lang="en-US" altLang="ko-KR" sz="1000">
                          <a:effectLst/>
                        </a:rPr>
                        <a:t>- </a:t>
                      </a:r>
                      <a:r>
                        <a:rPr lang="ko-KR" altLang="en-US" sz="1000">
                          <a:effectLst/>
                        </a:rPr>
                        <a:t>진행 상황 가시성 확보</a:t>
                      </a:r>
                    </a:p>
                    <a:p>
                      <a:pPr rtl="0">
                        <a:buNone/>
                      </a:pPr>
                      <a:r>
                        <a:rPr lang="en-US" altLang="ko-KR" sz="1000">
                          <a:effectLst/>
                        </a:rPr>
                        <a:t>- </a:t>
                      </a:r>
                      <a:r>
                        <a:rPr lang="ko-KR" altLang="en-US" sz="1000">
                          <a:effectLst/>
                        </a:rPr>
                        <a:t>관리자</a:t>
                      </a:r>
                      <a:r>
                        <a:rPr lang="en-US" altLang="ko-KR" sz="1000">
                          <a:effectLst/>
                        </a:rPr>
                        <a:t>/</a:t>
                      </a:r>
                      <a:r>
                        <a:rPr lang="ko-KR" altLang="en-US" sz="1000">
                          <a:effectLst/>
                        </a:rPr>
                        <a:t>참가자 채널 분리 운영</a:t>
                      </a:r>
                    </a:p>
                  </a:txBody>
                  <a:tcPr marL="5735" marR="5735" marT="2868" marB="2868" anchor="ctr"/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ko-KR" altLang="en-US" sz="1000">
                          <a:effectLst/>
                        </a:rPr>
                        <a:t>운영 구조 개선</a:t>
                      </a:r>
                      <a:r>
                        <a:rPr lang="en-US" altLang="ko-KR" sz="1000">
                          <a:effectLst/>
                        </a:rPr>
                        <a:t>, </a:t>
                      </a:r>
                      <a:r>
                        <a:rPr lang="ko-KR" altLang="en-US" sz="1000">
                          <a:effectLst/>
                        </a:rPr>
                        <a:t>평가 방식 다양화</a:t>
                      </a:r>
                    </a:p>
                  </a:txBody>
                  <a:tcPr marL="5735" marR="5735" marT="2868" marB="2868" anchor="ctr"/>
                </a:tc>
                <a:extLst>
                  <a:ext uri="{0D108BD9-81ED-4DB2-BD59-A6C34878D82A}">
                    <a16:rowId xmlns:a16="http://schemas.microsoft.com/office/drawing/2014/main" val="3633762748"/>
                  </a:ext>
                </a:extLst>
              </a:tr>
              <a:tr h="630261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ko-KR" altLang="en-US" sz="1000" b="1">
                          <a:solidFill>
                            <a:srgbClr val="000000"/>
                          </a:solidFill>
                          <a:effectLst/>
                        </a:rPr>
                        <a:t>확장 아이디어</a:t>
                      </a:r>
                      <a:endParaRPr lang="ko-KR" altLang="en-US" sz="100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35" marR="5735" marT="2868" marB="2868" anchor="ctr">
                    <a:solidFill>
                      <a:srgbClr val="E1D3C7"/>
                    </a:solidFill>
                  </a:tcPr>
                </a:tc>
                <a:tc>
                  <a:txBody>
                    <a:bodyPr/>
                    <a:lstStyle/>
                    <a:p>
                      <a:pPr rtl="0"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000">
                          <a:effectLst/>
                        </a:rPr>
                        <a:t>Copilot </a:t>
                      </a:r>
                      <a:r>
                        <a:rPr lang="ko-KR" altLang="en-US" sz="1000">
                          <a:effectLst/>
                        </a:rPr>
                        <a:t>도입 초기 고객에게 효과적</a:t>
                      </a:r>
                    </a:p>
                    <a:p>
                      <a:pPr rtl="0">
                        <a:buNone/>
                      </a:pPr>
                      <a:r>
                        <a:rPr lang="en-US" altLang="ko-KR" sz="1000">
                          <a:effectLst/>
                        </a:rPr>
                        <a:t>- </a:t>
                      </a:r>
                      <a:r>
                        <a:rPr lang="ko-KR" altLang="en-US" sz="1000">
                          <a:effectLst/>
                        </a:rPr>
                        <a:t>이미지</a:t>
                      </a:r>
                      <a:r>
                        <a:rPr lang="en-US" altLang="ko-KR" sz="1000">
                          <a:effectLst/>
                        </a:rPr>
                        <a:t>/</a:t>
                      </a:r>
                      <a:r>
                        <a:rPr lang="ko-KR" altLang="en-US" sz="1000">
                          <a:effectLst/>
                        </a:rPr>
                        <a:t>동영상 생성</a:t>
                      </a:r>
                      <a:r>
                        <a:rPr lang="en-US" altLang="ko-KR" sz="1000">
                          <a:effectLst/>
                        </a:rPr>
                        <a:t>, Agent </a:t>
                      </a:r>
                      <a:r>
                        <a:rPr lang="ko-KR" altLang="en-US" sz="1000">
                          <a:effectLst/>
                        </a:rPr>
                        <a:t>기능 강조</a:t>
                      </a:r>
                    </a:p>
                    <a:p>
                      <a:pPr rtl="0">
                        <a:buNone/>
                      </a:pPr>
                      <a:r>
                        <a:rPr lang="en-US" altLang="ko-KR" sz="1000">
                          <a:effectLst/>
                        </a:rPr>
                        <a:t>- </a:t>
                      </a:r>
                      <a:r>
                        <a:rPr lang="ko-KR" altLang="en-US" sz="1000">
                          <a:effectLst/>
                        </a:rPr>
                        <a:t>고객사 맞춤형 시나리오 및 콘테스트 제안</a:t>
                      </a:r>
                    </a:p>
                  </a:txBody>
                  <a:tcPr marL="5735" marR="5735" marT="2868" marB="2868" anchor="ctr"/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ko-KR" altLang="en-US" sz="1000">
                          <a:effectLst/>
                        </a:rPr>
                        <a:t>도입 초기 고객 타겟</a:t>
                      </a:r>
                      <a:r>
                        <a:rPr lang="en-US" altLang="ko-KR" sz="1000">
                          <a:effectLst/>
                        </a:rPr>
                        <a:t>, </a:t>
                      </a:r>
                      <a:r>
                        <a:rPr lang="ko-KR" altLang="en-US" sz="1000">
                          <a:effectLst/>
                        </a:rPr>
                        <a:t>기능 체험 중심</a:t>
                      </a:r>
                    </a:p>
                  </a:txBody>
                  <a:tcPr marL="5735" marR="5735" marT="2868" marB="2868" anchor="ctr"/>
                </a:tc>
                <a:extLst>
                  <a:ext uri="{0D108BD9-81ED-4DB2-BD59-A6C34878D82A}">
                    <a16:rowId xmlns:a16="http://schemas.microsoft.com/office/drawing/2014/main" val="3219212154"/>
                  </a:ext>
                </a:extLst>
              </a:tr>
              <a:tr h="737681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ko-KR" altLang="en-US" sz="1000" b="1">
                          <a:solidFill>
                            <a:srgbClr val="000000"/>
                          </a:solidFill>
                          <a:effectLst/>
                        </a:rPr>
                        <a:t>행사 아이디어</a:t>
                      </a:r>
                      <a:endParaRPr lang="ko-KR" altLang="en-US" sz="100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35" marR="5735" marT="2868" marB="2868" anchor="ctr">
                    <a:solidFill>
                      <a:srgbClr val="E1D3C7"/>
                    </a:solidFill>
                  </a:tcPr>
                </a:tc>
                <a:tc>
                  <a:txBody>
                    <a:bodyPr/>
                    <a:lstStyle/>
                    <a:p>
                      <a:pPr rtl="0"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>
                          <a:effectLst/>
                        </a:rPr>
                        <a:t>에이전트 제작 콘테스트</a:t>
                      </a:r>
                    </a:p>
                    <a:p>
                      <a:pPr rtl="0">
                        <a:buNone/>
                      </a:pPr>
                      <a:r>
                        <a:rPr lang="en-US" altLang="ko-KR" sz="1000">
                          <a:effectLst/>
                        </a:rPr>
                        <a:t>- </a:t>
                      </a:r>
                      <a:r>
                        <a:rPr lang="ko-KR" altLang="en-US" sz="1000">
                          <a:effectLst/>
                        </a:rPr>
                        <a:t>팀 협동 미션 게임</a:t>
                      </a:r>
                    </a:p>
                    <a:p>
                      <a:pPr rtl="0">
                        <a:buNone/>
                      </a:pPr>
                      <a:r>
                        <a:rPr lang="en-US" altLang="ko-KR" sz="1000">
                          <a:effectLst/>
                        </a:rPr>
                        <a:t>- </a:t>
                      </a:r>
                      <a:r>
                        <a:rPr lang="ko-KR" altLang="en-US" sz="1000">
                          <a:effectLst/>
                        </a:rPr>
                        <a:t>유명 포스터 생성 챌린지</a:t>
                      </a:r>
                    </a:p>
                    <a:p>
                      <a:pPr rtl="0">
                        <a:buNone/>
                      </a:pPr>
                      <a:r>
                        <a:rPr lang="en-US" altLang="ko-KR" sz="1000">
                          <a:effectLst/>
                        </a:rPr>
                        <a:t>- </a:t>
                      </a:r>
                      <a:r>
                        <a:rPr lang="ko-KR" altLang="en-US" sz="1000">
                          <a:effectLst/>
                        </a:rPr>
                        <a:t>심리 테스트 제작 등 창의적 과제</a:t>
                      </a:r>
                    </a:p>
                  </a:txBody>
                  <a:tcPr marL="5735" marR="5735" marT="2868" marB="2868" anchor="ctr"/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ko-KR" altLang="en-US" sz="1000">
                          <a:effectLst/>
                        </a:rPr>
                        <a:t>고객 참여 유도형</a:t>
                      </a:r>
                      <a:r>
                        <a:rPr lang="en-US" altLang="ko-KR" sz="1000">
                          <a:effectLst/>
                        </a:rPr>
                        <a:t>, </a:t>
                      </a:r>
                      <a:r>
                        <a:rPr lang="ko-KR" altLang="en-US" sz="1000">
                          <a:effectLst/>
                        </a:rPr>
                        <a:t>창의적 콘텐츠</a:t>
                      </a:r>
                    </a:p>
                  </a:txBody>
                  <a:tcPr marL="5735" marR="5735" marT="2868" marB="2868" anchor="ctr"/>
                </a:tc>
                <a:extLst>
                  <a:ext uri="{0D108BD9-81ED-4DB2-BD59-A6C34878D82A}">
                    <a16:rowId xmlns:a16="http://schemas.microsoft.com/office/drawing/2014/main" val="267990909"/>
                  </a:ext>
                </a:extLst>
              </a:tr>
              <a:tr h="737681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ko-KR" altLang="en-US" sz="1000" b="1">
                          <a:solidFill>
                            <a:srgbClr val="000000"/>
                          </a:solidFill>
                          <a:effectLst/>
                        </a:rPr>
                        <a:t>대상 </a:t>
                      </a:r>
                      <a:r>
                        <a:rPr lang="ko-KR" altLang="en-US" sz="1000" b="1" err="1">
                          <a:solidFill>
                            <a:srgbClr val="000000"/>
                          </a:solidFill>
                          <a:effectLst/>
                        </a:rPr>
                        <a:t>고객군</a:t>
                      </a:r>
                      <a:endParaRPr lang="ko-KR" altLang="en-US" sz="100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35" marR="5735" marT="2868" marB="2868" anchor="ctr">
                    <a:solidFill>
                      <a:srgbClr val="E1D3C7"/>
                    </a:solidFill>
                  </a:tcPr>
                </a:tc>
                <a:tc>
                  <a:txBody>
                    <a:bodyPr/>
                    <a:lstStyle/>
                    <a:p>
                      <a:pPr rtl="0"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000">
                          <a:effectLst/>
                        </a:rPr>
                        <a:t>Copilot/AI </a:t>
                      </a:r>
                      <a:r>
                        <a:rPr lang="ko-KR" altLang="en-US" sz="1000">
                          <a:effectLst/>
                        </a:rPr>
                        <a:t>처음 접하는 고객</a:t>
                      </a:r>
                    </a:p>
                    <a:p>
                      <a:pPr rtl="0">
                        <a:buNone/>
                      </a:pPr>
                      <a:r>
                        <a:rPr lang="en-US" altLang="ko-KR" sz="1000">
                          <a:effectLst/>
                        </a:rPr>
                        <a:t>- </a:t>
                      </a:r>
                      <a:r>
                        <a:rPr lang="ko-KR" altLang="en-US" sz="1000">
                          <a:effectLst/>
                        </a:rPr>
                        <a:t>검색 위주로 제한적 활용 중인 고객</a:t>
                      </a:r>
                    </a:p>
                    <a:p>
                      <a:pPr rtl="0">
                        <a:buNone/>
                      </a:pPr>
                      <a:r>
                        <a:rPr lang="en-US" altLang="ko-KR" sz="1000">
                          <a:effectLst/>
                        </a:rPr>
                        <a:t>- M365</a:t>
                      </a:r>
                      <a:r>
                        <a:rPr lang="ko-KR" altLang="en-US" sz="1000">
                          <a:effectLst/>
                        </a:rPr>
                        <a:t>만 보유한 고객</a:t>
                      </a:r>
                    </a:p>
                    <a:p>
                      <a:pPr rtl="0">
                        <a:buNone/>
                      </a:pPr>
                      <a:r>
                        <a:rPr lang="en-US" altLang="ko-KR" sz="1000">
                          <a:effectLst/>
                        </a:rPr>
                        <a:t>- </a:t>
                      </a:r>
                      <a:r>
                        <a:rPr lang="ko-KR" altLang="en-US" sz="1000" err="1">
                          <a:effectLst/>
                        </a:rPr>
                        <a:t>게임사</a:t>
                      </a:r>
                      <a:r>
                        <a:rPr lang="en-US" altLang="ko-KR" sz="1000">
                          <a:effectLst/>
                        </a:rPr>
                        <a:t>, </a:t>
                      </a:r>
                      <a:r>
                        <a:rPr lang="ko-KR" altLang="en-US" sz="1000">
                          <a:effectLst/>
                        </a:rPr>
                        <a:t>공공기관</a:t>
                      </a:r>
                      <a:r>
                        <a:rPr lang="en-US" altLang="ko-KR" sz="1000">
                          <a:effectLst/>
                        </a:rPr>
                        <a:t>, KT </a:t>
                      </a:r>
                      <a:r>
                        <a:rPr lang="ko-KR" altLang="en-US" sz="1000">
                          <a:effectLst/>
                        </a:rPr>
                        <a:t>등</a:t>
                      </a:r>
                    </a:p>
                  </a:txBody>
                  <a:tcPr marL="5735" marR="5735" marT="2868" marB="2868" anchor="ctr"/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ko-KR" altLang="en-US" sz="1000">
                          <a:effectLst/>
                        </a:rPr>
                        <a:t>도입 초기</a:t>
                      </a:r>
                      <a:r>
                        <a:rPr lang="en-US" altLang="ko-KR" sz="1000">
                          <a:effectLst/>
                        </a:rPr>
                        <a:t>, </a:t>
                      </a:r>
                      <a:r>
                        <a:rPr lang="ko-KR" altLang="en-US" sz="1000">
                          <a:effectLst/>
                        </a:rPr>
                        <a:t>디지털 네이티브</a:t>
                      </a:r>
                      <a:r>
                        <a:rPr lang="en-US" altLang="ko-KR" sz="1000">
                          <a:effectLst/>
                        </a:rPr>
                        <a:t>, SMB/Enterprise </a:t>
                      </a:r>
                      <a:r>
                        <a:rPr lang="ko-KR" altLang="en-US" sz="1000">
                          <a:effectLst/>
                        </a:rPr>
                        <a:t>모두</a:t>
                      </a:r>
                    </a:p>
                  </a:txBody>
                  <a:tcPr marL="5735" marR="5735" marT="2868" marB="2868" anchor="ctr"/>
                </a:tc>
                <a:extLst>
                  <a:ext uri="{0D108BD9-81ED-4DB2-BD59-A6C34878D82A}">
                    <a16:rowId xmlns:a16="http://schemas.microsoft.com/office/drawing/2014/main" val="3653178391"/>
                  </a:ext>
                </a:extLst>
              </a:tr>
              <a:tr h="580871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ko-KR" altLang="en-US" sz="1000" b="1">
                          <a:solidFill>
                            <a:srgbClr val="000000"/>
                          </a:solidFill>
                          <a:effectLst/>
                        </a:rPr>
                        <a:t>기타 의견</a:t>
                      </a:r>
                      <a:endParaRPr lang="ko-KR" altLang="en-US" sz="100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735" marR="5735" marT="2868" marB="2868" anchor="ctr">
                    <a:solidFill>
                      <a:srgbClr val="E1D3C7"/>
                    </a:solidFill>
                  </a:tcPr>
                </a:tc>
                <a:tc>
                  <a:txBody>
                    <a:bodyPr/>
                    <a:lstStyle/>
                    <a:p>
                      <a:pPr rtl="0"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>
                          <a:effectLst/>
                        </a:rPr>
                        <a:t>재미 중심 구성으로 진입장벽 낮음</a:t>
                      </a:r>
                    </a:p>
                    <a:p>
                      <a:pPr rtl="0">
                        <a:buNone/>
                      </a:pPr>
                      <a:r>
                        <a:rPr lang="en-US" altLang="ko-KR" sz="1000">
                          <a:effectLst/>
                        </a:rPr>
                        <a:t>- </a:t>
                      </a:r>
                      <a:r>
                        <a:rPr lang="ko-KR" altLang="en-US" sz="1000">
                          <a:effectLst/>
                        </a:rPr>
                        <a:t>실습 중심 교육이 집중도 높임</a:t>
                      </a:r>
                    </a:p>
                    <a:p>
                      <a:pPr rtl="0">
                        <a:buNone/>
                      </a:pPr>
                      <a:r>
                        <a:rPr lang="en-US" altLang="ko-KR" sz="1000">
                          <a:effectLst/>
                        </a:rPr>
                        <a:t>- </a:t>
                      </a:r>
                      <a:r>
                        <a:rPr lang="ko-KR" altLang="en-US" sz="1000">
                          <a:effectLst/>
                        </a:rPr>
                        <a:t>내부 문서 참고로 답변 생성 이슈 발생</a:t>
                      </a:r>
                    </a:p>
                  </a:txBody>
                  <a:tcPr marL="5735" marR="5735" marT="2868" marB="2868" anchor="ctr"/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ko-KR" altLang="en-US" sz="1000">
                          <a:effectLst/>
                        </a:rPr>
                        <a:t>교육 방식 개선</a:t>
                      </a:r>
                      <a:r>
                        <a:rPr lang="en-US" altLang="ko-KR" sz="1000">
                          <a:effectLst/>
                        </a:rPr>
                        <a:t>, </a:t>
                      </a:r>
                      <a:r>
                        <a:rPr lang="ko-KR" altLang="en-US" sz="1000">
                          <a:effectLst/>
                        </a:rPr>
                        <a:t>기능 분리 필요</a:t>
                      </a:r>
                    </a:p>
                  </a:txBody>
                  <a:tcPr marL="5735" marR="5735" marT="2868" marB="2868" anchor="ctr"/>
                </a:tc>
                <a:extLst>
                  <a:ext uri="{0D108BD9-81ED-4DB2-BD59-A6C34878D82A}">
                    <a16:rowId xmlns:a16="http://schemas.microsoft.com/office/drawing/2014/main" val="37914921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7805747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4E1D9D-D62D-B010-503F-83F13E6AB6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CE7B3D-CD5F-F1D9-E9D9-E6B6C3461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461665"/>
          </a:xfrm>
        </p:spPr>
        <p:txBody>
          <a:bodyPr/>
          <a:lstStyle/>
          <a:p>
            <a:r>
              <a:rPr lang="en-US" sz="3000" b="1">
                <a:latin typeface="Malgun Gothic" panose="020B0503020000020004" pitchFamily="34" charset="-127"/>
                <a:ea typeface="Malgun Gothic" panose="020B0503020000020004" pitchFamily="34" charset="-127"/>
                <a:cs typeface="Pretendard ExtraBold" panose="02000903000000020004" pitchFamily="50" charset="-127"/>
              </a:rPr>
              <a:t>Agenda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A71FA0B2-D163-78A6-2063-E62430DB571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4198" y="1589670"/>
            <a:ext cx="9405622" cy="4603440"/>
          </a:xfrm>
        </p:spPr>
        <p:txBody>
          <a:bodyPr/>
          <a:lstStyle/>
          <a:p>
            <a:r>
              <a:rPr lang="ko-KR" altLang="en-US" b="1">
                <a:ea typeface="Malgun Gothic" panose="020B0503020000020004" pitchFamily="34" charset="-127"/>
              </a:rPr>
              <a:t>목적 설정</a:t>
            </a:r>
            <a:endParaRPr lang="en-US" altLang="ko-KR" b="1">
              <a:ea typeface="Malgun Gothic" panose="020B0503020000020004" pitchFamily="34" charset="-127"/>
            </a:endParaRPr>
          </a:p>
          <a:p>
            <a:r>
              <a:rPr lang="en-US" altLang="ko-KR" b="1">
                <a:ea typeface="Malgun Gothic" panose="020B0503020000020004" pitchFamily="34" charset="-127"/>
              </a:rPr>
              <a:t>[Summary] </a:t>
            </a:r>
            <a:r>
              <a:rPr lang="ko-KR" altLang="en-US" b="1">
                <a:ea typeface="Malgun Gothic" panose="020B0503020000020004" pitchFamily="34" charset="-127"/>
              </a:rPr>
              <a:t>개선안 최종 예시 </a:t>
            </a:r>
            <a:r>
              <a:rPr lang="en-US" altLang="ko-KR" b="1">
                <a:ea typeface="Malgun Gothic" panose="020B0503020000020004" pitchFamily="34" charset="-127"/>
              </a:rPr>
              <a:t>: </a:t>
            </a:r>
            <a:r>
              <a:rPr lang="ko-KR" altLang="en-US" b="1">
                <a:ea typeface="Malgun Gothic" panose="020B0503020000020004" pitchFamily="34" charset="-127"/>
              </a:rPr>
              <a:t>콘텐츠</a:t>
            </a:r>
            <a:r>
              <a:rPr lang="en-US" altLang="ko-KR" b="1">
                <a:ea typeface="Malgun Gothic" panose="020B0503020000020004" pitchFamily="34" charset="-127"/>
              </a:rPr>
              <a:t>, </a:t>
            </a:r>
            <a:r>
              <a:rPr lang="ko-KR" altLang="en-US" b="1">
                <a:ea typeface="Malgun Gothic" panose="020B0503020000020004" pitchFamily="34" charset="-127"/>
              </a:rPr>
              <a:t>운영 방식</a:t>
            </a:r>
            <a:endParaRPr lang="en-US" altLang="ko-KR" b="1">
              <a:ea typeface="Malgun Gothic" panose="020B0503020000020004" pitchFamily="34" charset="-127"/>
            </a:endParaRPr>
          </a:p>
          <a:p>
            <a:pPr lvl="1"/>
            <a:r>
              <a:rPr lang="en-US">
                <a:solidFill>
                  <a:schemeClr val="bg1">
                    <a:lumMod val="75000"/>
                  </a:schemeClr>
                </a:solidFill>
              </a:rPr>
              <a:t>- </a:t>
            </a:r>
            <a:r>
              <a:rPr lang="ko-KR" altLang="en-US">
                <a:solidFill>
                  <a:schemeClr val="bg1">
                    <a:lumMod val="75000"/>
                  </a:schemeClr>
                </a:solidFill>
              </a:rPr>
              <a:t>이해를 돕기 위해</a:t>
            </a:r>
            <a:r>
              <a:rPr lang="en-US" altLang="ko-KR">
                <a:solidFill>
                  <a:schemeClr val="bg1">
                    <a:lumMod val="75000"/>
                  </a:schemeClr>
                </a:solidFill>
              </a:rPr>
              <a:t>, </a:t>
            </a:r>
            <a:r>
              <a:rPr lang="en-US">
                <a:solidFill>
                  <a:schemeClr val="bg1">
                    <a:lumMod val="75000"/>
                  </a:schemeClr>
                </a:solidFill>
              </a:rPr>
              <a:t> KEY Factor </a:t>
            </a:r>
            <a:r>
              <a:rPr lang="ko-KR" altLang="en-US">
                <a:solidFill>
                  <a:schemeClr val="bg1">
                    <a:lumMod val="75000"/>
                  </a:schemeClr>
                </a:solidFill>
              </a:rPr>
              <a:t>정의 후 점수 매겨서 자체 선택한 예시로 최종 선택은 아닙니다</a:t>
            </a:r>
            <a:r>
              <a:rPr lang="en-US" altLang="ko-KR">
                <a:solidFill>
                  <a:schemeClr val="bg1">
                    <a:lumMod val="75000"/>
                  </a:schemeClr>
                </a:solidFill>
              </a:rPr>
              <a:t>.</a:t>
            </a:r>
            <a:endParaRPr lang="en-US">
              <a:solidFill>
                <a:schemeClr val="bg1">
                  <a:lumMod val="75000"/>
                </a:schemeClr>
              </a:solidFill>
            </a:endParaRPr>
          </a:p>
          <a:p>
            <a:r>
              <a:rPr lang="ko-KR" altLang="en-US" b="1">
                <a:ea typeface="Malgun Gothic" panose="020B0503020000020004" pitchFamily="34" charset="-127"/>
              </a:rPr>
              <a:t>콘텐츠 개선 아이디어</a:t>
            </a:r>
            <a:endParaRPr lang="en-US" altLang="ko-KR" b="1">
              <a:ea typeface="Malgun Gothic" panose="020B0503020000020004" pitchFamily="34" charset="-127"/>
            </a:endParaRPr>
          </a:p>
          <a:p>
            <a:r>
              <a:rPr lang="ko-KR" altLang="en-US" b="1">
                <a:ea typeface="Malgun Gothic" panose="020B0503020000020004" pitchFamily="34" charset="-127"/>
              </a:rPr>
              <a:t>운영 방식 개선 아이디어</a:t>
            </a:r>
            <a:endParaRPr lang="en-US" altLang="ko-KR" b="1">
              <a:ea typeface="Malgun Gothic" panose="020B0503020000020004" pitchFamily="34" charset="-127"/>
            </a:endParaRPr>
          </a:p>
          <a:p>
            <a:r>
              <a:rPr lang="en-US" b="1">
                <a:ea typeface="Malgun Gothic" panose="020B0503020000020004" pitchFamily="34" charset="-127"/>
              </a:rPr>
              <a:t>Appendix: D&amp;C</a:t>
            </a:r>
            <a:r>
              <a:rPr lang="ko-KR" altLang="en-US" b="1">
                <a:ea typeface="Malgun Gothic" panose="020B0503020000020004" pitchFamily="34" charset="-127"/>
              </a:rPr>
              <a:t> 참여자 반응 자료 </a:t>
            </a:r>
            <a:endParaRPr lang="en-US" b="1"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12710031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027964-45B3-9674-A223-1E65C4E288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274052D-3CB0-9DDB-8AAE-468DA63AD273}"/>
              </a:ext>
            </a:extLst>
          </p:cNvPr>
          <p:cNvSpPr/>
          <p:nvPr/>
        </p:nvSpPr>
        <p:spPr bwMode="auto">
          <a:xfrm>
            <a:off x="0" y="0"/>
            <a:ext cx="12192001" cy="850376"/>
          </a:xfrm>
          <a:prstGeom prst="rect">
            <a:avLst/>
          </a:prstGeom>
          <a:solidFill>
            <a:srgbClr val="D7D2CB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ko-KR" alt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Malgun Gothic" panose="020B0503020000020004" pitchFamily="34" charset="-127"/>
              <a:ea typeface="Malgun Gothic" panose="020B0503020000020004" pitchFamily="34" charset="-127"/>
              <a:cs typeface="Pretendard" panose="0200050300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BA5A75E-05F2-28E9-33A7-9C60A3C550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376" y="394284"/>
            <a:ext cx="11908624" cy="276999"/>
          </a:xfrm>
        </p:spPr>
        <p:txBody>
          <a:bodyPr/>
          <a:lstStyle/>
          <a:p>
            <a:r>
              <a:rPr lang="ko-KR" altLang="en-US" sz="1800" b="1">
                <a:solidFill>
                  <a:srgbClr val="454142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Pretendard ExtraBold" panose="02000903000000020004" pitchFamily="50" charset="-127"/>
              </a:rPr>
              <a:t>게임 컨셉 유지하되</a:t>
            </a:r>
            <a:r>
              <a:rPr lang="en-US" altLang="ko-KR" sz="1800" b="1">
                <a:solidFill>
                  <a:srgbClr val="454142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Pretendard ExtraBold" panose="02000903000000020004" pitchFamily="50" charset="-127"/>
              </a:rPr>
              <a:t>, (1) </a:t>
            </a:r>
            <a:r>
              <a:rPr lang="ko-KR" altLang="en-US" sz="1800" b="1">
                <a:solidFill>
                  <a:srgbClr val="454142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Pretendard ExtraBold" panose="02000903000000020004" pitchFamily="50" charset="-127"/>
              </a:rPr>
              <a:t>콘텐츠 내용</a:t>
            </a:r>
            <a:r>
              <a:rPr lang="en-US" altLang="ko-KR" sz="1800" b="1">
                <a:solidFill>
                  <a:srgbClr val="454142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Pretendard ExtraBold" panose="02000903000000020004" pitchFamily="50" charset="-127"/>
              </a:rPr>
              <a:t> (2) </a:t>
            </a:r>
            <a:r>
              <a:rPr lang="ko-KR" altLang="en-US" sz="1800" b="1">
                <a:solidFill>
                  <a:srgbClr val="454142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Pretendard ExtraBold" panose="02000903000000020004" pitchFamily="50" charset="-127"/>
              </a:rPr>
              <a:t>운영방식을 개선하여</a:t>
            </a:r>
            <a:r>
              <a:rPr lang="en-US" altLang="ko-KR" sz="1800" b="1">
                <a:solidFill>
                  <a:srgbClr val="454142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Pretendard ExtraBold" panose="02000903000000020004" pitchFamily="50" charset="-127"/>
              </a:rPr>
              <a:t>, D&amp;C</a:t>
            </a:r>
            <a:r>
              <a:rPr lang="ko-KR" altLang="en-US" sz="1800" b="1">
                <a:solidFill>
                  <a:srgbClr val="454142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Pretendard ExtraBold" panose="02000903000000020004" pitchFamily="50" charset="-127"/>
              </a:rPr>
              <a:t>를 </a:t>
            </a:r>
            <a:r>
              <a:rPr lang="ko-KR" altLang="en-US" sz="1800" b="1" err="1">
                <a:solidFill>
                  <a:srgbClr val="454142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Pretendard ExtraBold" panose="02000903000000020004" pitchFamily="50" charset="-127"/>
              </a:rPr>
              <a:t>고객향</a:t>
            </a:r>
            <a:r>
              <a:rPr lang="ko-KR" altLang="en-US" sz="1800" b="1">
                <a:solidFill>
                  <a:srgbClr val="454142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Pretendard ExtraBold" panose="02000903000000020004" pitchFamily="50" charset="-127"/>
              </a:rPr>
              <a:t> 이벤트로 확대하는 것이 목적</a:t>
            </a:r>
          </a:p>
        </p:txBody>
      </p:sp>
      <p:sp>
        <p:nvSpPr>
          <p:cNvPr id="29" name="제목 1">
            <a:extLst>
              <a:ext uri="{FF2B5EF4-FFF2-40B4-BE49-F238E27FC236}">
                <a16:creationId xmlns:a16="http://schemas.microsoft.com/office/drawing/2014/main" id="{0121BE12-23C3-49CC-D7A2-47FFE9AA70C2}"/>
              </a:ext>
            </a:extLst>
          </p:cNvPr>
          <p:cNvSpPr txBox="1">
            <a:spLocks/>
          </p:cNvSpPr>
          <p:nvPr/>
        </p:nvSpPr>
        <p:spPr>
          <a:xfrm>
            <a:off x="283376" y="84896"/>
            <a:ext cx="11044426" cy="23083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en-US" sz="2000" b="0" i="0" kern="1200" cap="none" spc="0" baseline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 Semibold" panose="020B0502040204020203" pitchFamily="34" charset="0"/>
              </a:defRPr>
            </a:lvl1pPr>
          </a:lstStyle>
          <a:p>
            <a:r>
              <a:rPr lang="en-US" altLang="ko-KR" sz="1500">
                <a:solidFill>
                  <a:srgbClr val="8C8279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Pretendard ExtraBold" panose="02000903000000020004" pitchFamily="50" charset="-127"/>
              </a:rPr>
              <a:t>1. </a:t>
            </a:r>
            <a:r>
              <a:rPr lang="ko-KR" altLang="en-US" sz="1500">
                <a:solidFill>
                  <a:srgbClr val="8C8279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Pretendard ExtraBold" panose="02000903000000020004" pitchFamily="50" charset="-127"/>
              </a:rPr>
              <a:t>목적 설정 </a:t>
            </a:r>
            <a:r>
              <a:rPr lang="en-US" altLang="ko-KR" sz="1500">
                <a:solidFill>
                  <a:srgbClr val="8C8279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Pretendard ExtraBold" panose="02000903000000020004" pitchFamily="50" charset="-127"/>
              </a:rPr>
              <a:t>– </a:t>
            </a:r>
            <a:r>
              <a:rPr lang="ko-KR" altLang="en-US" sz="1500">
                <a:solidFill>
                  <a:srgbClr val="8C8279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Pretendard ExtraBold" panose="02000903000000020004" pitchFamily="50" charset="-127"/>
              </a:rPr>
              <a:t>유지 </a:t>
            </a:r>
            <a:r>
              <a:rPr lang="en-US" altLang="ko-KR" sz="1500">
                <a:solidFill>
                  <a:srgbClr val="8C8279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Pretendard ExtraBold" panose="02000903000000020004" pitchFamily="50" charset="-127"/>
              </a:rPr>
              <a:t>&amp; </a:t>
            </a:r>
            <a:r>
              <a:rPr lang="ko-KR" altLang="en-US" sz="1500">
                <a:solidFill>
                  <a:srgbClr val="8C8279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Pretendard ExtraBold" panose="02000903000000020004" pitchFamily="50" charset="-127"/>
              </a:rPr>
              <a:t>개선 영역 결정  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8627F783-B834-B11A-8C06-2C31824015DF}"/>
              </a:ext>
            </a:extLst>
          </p:cNvPr>
          <p:cNvSpPr/>
          <p:nvPr/>
        </p:nvSpPr>
        <p:spPr bwMode="auto">
          <a:xfrm>
            <a:off x="569841" y="1333560"/>
            <a:ext cx="11052313" cy="5136263"/>
          </a:xfrm>
          <a:prstGeom prst="rect">
            <a:avLst/>
          </a:prstGeom>
          <a:solidFill>
            <a:schemeClr val="bg2"/>
          </a:solidFill>
          <a:ln w="12700">
            <a:noFill/>
            <a:headEnd type="none" w="med" len="med"/>
            <a:tailEnd type="none" w="med" len="med"/>
          </a:ln>
          <a:effectLst>
            <a:outerShdw blurRad="50800" sx="101000" sy="101000" algn="ctr" rotWithShape="0">
              <a:prstClr val="black">
                <a:alpha val="17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ko-KR" alt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Malgun Gothic" panose="020B0503020000020004" pitchFamily="34" charset="-127"/>
              <a:ea typeface="Malgun Gothic" panose="020B0503020000020004" pitchFamily="34" charset="-127"/>
              <a:cs typeface="Pretendard" panose="02000503000000020004" pitchFamily="50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312565B8-CA8E-52EB-451F-588A5927E834}"/>
              </a:ext>
            </a:extLst>
          </p:cNvPr>
          <p:cNvSpPr/>
          <p:nvPr/>
        </p:nvSpPr>
        <p:spPr bwMode="auto">
          <a:xfrm>
            <a:off x="4118151" y="1039195"/>
            <a:ext cx="3955691" cy="588728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70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Pretendard" panose="02000503000000020004" pitchFamily="50" charset="-127"/>
              </a:rPr>
              <a:t>D&amp;C </a:t>
            </a:r>
            <a:r>
              <a:rPr lang="ko-KR" altLang="en-US" sz="170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Pretendard" panose="02000503000000020004" pitchFamily="50" charset="-127"/>
              </a:rPr>
              <a:t>참여자 인터뷰</a:t>
            </a:r>
            <a:r>
              <a:rPr lang="en-US" altLang="ko-KR" sz="170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Pretendard" panose="02000503000000020004" pitchFamily="50" charset="-127"/>
              </a:rPr>
              <a:t>/</a:t>
            </a:r>
            <a:r>
              <a:rPr lang="ko-KR" altLang="en-US" sz="170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Pretendard" panose="02000503000000020004" pitchFamily="50" charset="-127"/>
              </a:rPr>
              <a:t>설문 결과 요약</a:t>
            </a:r>
          </a:p>
        </p:txBody>
      </p:sp>
      <p:graphicFrame>
        <p:nvGraphicFramePr>
          <p:cNvPr id="54" name="표 53">
            <a:extLst>
              <a:ext uri="{FF2B5EF4-FFF2-40B4-BE49-F238E27FC236}">
                <a16:creationId xmlns:a16="http://schemas.microsoft.com/office/drawing/2014/main" id="{859617A6-3D89-68EB-E38E-5A2418CBDE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6483868"/>
              </p:ext>
            </p:extLst>
          </p:nvPr>
        </p:nvGraphicFramePr>
        <p:xfrm>
          <a:off x="1026786" y="1922133"/>
          <a:ext cx="10138422" cy="4253480"/>
        </p:xfrm>
        <a:graphic>
          <a:graphicData uri="http://schemas.openxmlformats.org/drawingml/2006/table">
            <a:tbl>
              <a:tblPr firstRow="1" firstCol="1">
                <a:tableStyleId>{93296810-A885-4BE3-A3E7-6D5BEEA58F35}</a:tableStyleId>
              </a:tblPr>
              <a:tblGrid>
                <a:gridCol w="1250035">
                  <a:extLst>
                    <a:ext uri="{9D8B030D-6E8A-4147-A177-3AD203B41FA5}">
                      <a16:colId xmlns:a16="http://schemas.microsoft.com/office/drawing/2014/main" val="427525400"/>
                    </a:ext>
                  </a:extLst>
                </a:gridCol>
                <a:gridCol w="4318909">
                  <a:extLst>
                    <a:ext uri="{9D8B030D-6E8A-4147-A177-3AD203B41FA5}">
                      <a16:colId xmlns:a16="http://schemas.microsoft.com/office/drawing/2014/main" val="4283377464"/>
                    </a:ext>
                  </a:extLst>
                </a:gridCol>
                <a:gridCol w="2300932">
                  <a:extLst>
                    <a:ext uri="{9D8B030D-6E8A-4147-A177-3AD203B41FA5}">
                      <a16:colId xmlns:a16="http://schemas.microsoft.com/office/drawing/2014/main" val="2224587565"/>
                    </a:ext>
                  </a:extLst>
                </a:gridCol>
                <a:gridCol w="2268546">
                  <a:extLst>
                    <a:ext uri="{9D8B030D-6E8A-4147-A177-3AD203B41FA5}">
                      <a16:colId xmlns:a16="http://schemas.microsoft.com/office/drawing/2014/main" val="2010536335"/>
                    </a:ext>
                  </a:extLst>
                </a:gridCol>
              </a:tblGrid>
              <a:tr h="452427">
                <a:tc rowSpan="2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>
                    <a:solidFill>
                      <a:srgbClr val="FFF8F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콘텐츠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운영방식 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2906279"/>
                  </a:ext>
                </a:extLst>
              </a:tr>
              <a:tr h="45242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rgbClr val="FFFFFF"/>
                          </a:solidFill>
                        </a:rPr>
                        <a:t>1) </a:t>
                      </a:r>
                      <a:r>
                        <a:rPr lang="ko-KR" altLang="en-US">
                          <a:solidFill>
                            <a:srgbClr val="FFFFFF"/>
                          </a:solidFill>
                        </a:rPr>
                        <a:t>게임 진행</a:t>
                      </a:r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>
                          <a:solidFill>
                            <a:srgbClr val="FFFFFF"/>
                          </a:solidFill>
                        </a:rPr>
                        <a:t>2) </a:t>
                      </a:r>
                      <a:r>
                        <a:rPr lang="ko-KR" altLang="en-US">
                          <a:solidFill>
                            <a:srgbClr val="FFFFFF"/>
                          </a:solidFill>
                        </a:rPr>
                        <a:t>게임 이후</a:t>
                      </a:r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5690368"/>
                  </a:ext>
                </a:extLst>
              </a:tr>
              <a:tr h="16743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긍정적 </a:t>
                      </a:r>
                      <a:br>
                        <a:rPr lang="en-US" altLang="ko-KR"/>
                      </a:br>
                      <a:r>
                        <a:rPr lang="ko-KR" altLang="en-US"/>
                        <a:t>피드백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500">
                          <a:solidFill>
                            <a:srgbClr val="5C4738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Pretendard" panose="02000503000000020004" pitchFamily="50" charset="-127"/>
                        </a:rPr>
                        <a:t>재미</a:t>
                      </a:r>
                      <a:endParaRPr lang="en-US" altLang="ko-KR" sz="1500">
                        <a:solidFill>
                          <a:srgbClr val="5C4738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  <a:cs typeface="Pretendard" panose="02000503000000020004" pitchFamily="50" charset="-127"/>
                      </a:endParaRP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500">
                          <a:solidFill>
                            <a:srgbClr val="5C4738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Pretendard" panose="02000503000000020004" pitchFamily="50" charset="-127"/>
                        </a:rPr>
                        <a:t>협동심 확대</a:t>
                      </a:r>
                      <a:endParaRPr lang="en-US" altLang="ko-KR" sz="1500">
                        <a:solidFill>
                          <a:srgbClr val="5C4738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  <a:cs typeface="Pretendard" panose="02000503000000020004" pitchFamily="50" charset="-127"/>
                      </a:endParaRP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500" err="1">
                          <a:solidFill>
                            <a:srgbClr val="5C4738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Pretendard" panose="02000503000000020004" pitchFamily="50" charset="-127"/>
                        </a:rPr>
                        <a:t>코파일럿</a:t>
                      </a:r>
                      <a:r>
                        <a:rPr lang="ko-KR" altLang="en-US" sz="1500">
                          <a:solidFill>
                            <a:srgbClr val="5C4738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Pretendard" panose="02000503000000020004" pitchFamily="50" charset="-127"/>
                        </a:rPr>
                        <a:t> 기능 탐구 </a:t>
                      </a:r>
                      <a:r>
                        <a:rPr lang="en-US" altLang="ko-KR" sz="1500">
                          <a:solidFill>
                            <a:srgbClr val="5C4738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Pretendard" panose="02000503000000020004" pitchFamily="50" charset="-127"/>
                        </a:rPr>
                        <a:t>(</a:t>
                      </a:r>
                      <a:r>
                        <a:rPr lang="ko-KR" altLang="en-US" sz="1500">
                          <a:solidFill>
                            <a:srgbClr val="5C4738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Pretendard" panose="02000503000000020004" pitchFamily="50" charset="-127"/>
                        </a:rPr>
                        <a:t>특히 이미지 창작 기능</a:t>
                      </a:r>
                      <a:r>
                        <a:rPr lang="en-US" altLang="ko-KR" sz="1500">
                          <a:solidFill>
                            <a:srgbClr val="5C4738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Pretendard" panose="02000503000000020004" pitchFamily="50" charset="-127"/>
                        </a:rPr>
                        <a:t>)</a:t>
                      </a: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endParaRPr lang="en-US" altLang="ko-KR" sz="1500">
                        <a:solidFill>
                          <a:srgbClr val="5C4738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  <a:cs typeface="Pretendard" panose="0200050300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>
                          <a:solidFill>
                            <a:srgbClr val="5C4738"/>
                          </a:solidFill>
                        </a:rPr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>
                          <a:solidFill>
                            <a:srgbClr val="5C4738"/>
                          </a:solidFill>
                        </a:rPr>
                        <a:t>-</a:t>
                      </a:r>
                      <a:endParaRPr lang="ko-KR" altLang="en-US" sz="1500">
                        <a:solidFill>
                          <a:srgbClr val="5C4738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06282307"/>
                  </a:ext>
                </a:extLst>
              </a:tr>
              <a:tr h="16743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개선 </a:t>
                      </a:r>
                      <a:br>
                        <a:rPr lang="en-US" altLang="ko-KR"/>
                      </a:br>
                      <a:r>
                        <a:rPr lang="ko-KR" altLang="en-US"/>
                        <a:t>필요 부분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500">
                          <a:solidFill>
                            <a:srgbClr val="5C4738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Pretendard" panose="02000503000000020004" pitchFamily="50" charset="-127"/>
                        </a:rPr>
                        <a:t>결과물 변별력 강화 필요</a:t>
                      </a:r>
                      <a:endParaRPr lang="ko-KR" altLang="en-US" sz="1500">
                        <a:solidFill>
                          <a:srgbClr val="5C4738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marR="0" lvl="0" indent="-285750" algn="l" defTabSz="93274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500">
                          <a:solidFill>
                            <a:srgbClr val="5C4738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Pretendard" panose="02000503000000020004" pitchFamily="50" charset="-127"/>
                        </a:rPr>
                        <a:t>순차적 풀이 필요</a:t>
                      </a:r>
                      <a:endParaRPr lang="en-US" altLang="ko-KR" sz="1500">
                        <a:solidFill>
                          <a:srgbClr val="5C4738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  <a:cs typeface="Pretendard" panose="02000503000000020004" pitchFamily="50" charset="-127"/>
                      </a:endParaRPr>
                    </a:p>
                    <a:p>
                      <a:pPr marL="285750" marR="0" lvl="0" indent="-285750" algn="l" defTabSz="93274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500">
                          <a:solidFill>
                            <a:srgbClr val="5C4738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Pretendard" panose="02000503000000020004" pitchFamily="50" charset="-127"/>
                        </a:rPr>
                        <a:t>독립적 게임 환경</a:t>
                      </a:r>
                      <a:r>
                        <a:rPr lang="en-US" altLang="ko-KR" sz="1500">
                          <a:solidFill>
                            <a:srgbClr val="5C4738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Pretendard" panose="02000503000000020004" pitchFamily="50" charset="-127"/>
                        </a:rPr>
                        <a:t> </a:t>
                      </a:r>
                      <a:br>
                        <a:rPr lang="en-US" altLang="ko-KR" sz="1500">
                          <a:solidFill>
                            <a:srgbClr val="5C4738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Pretendard" panose="02000503000000020004" pitchFamily="50" charset="-127"/>
                        </a:rPr>
                      </a:br>
                      <a:r>
                        <a:rPr lang="ko-KR" altLang="en-US" sz="1500">
                          <a:solidFill>
                            <a:srgbClr val="5C4738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Pretendard" panose="02000503000000020004" pitchFamily="50" charset="-127"/>
                        </a:rPr>
                        <a:t>필요</a:t>
                      </a:r>
                      <a:r>
                        <a:rPr lang="en-US" altLang="ko-KR" sz="1500">
                          <a:solidFill>
                            <a:srgbClr val="5C4738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Pretendard" panose="02000503000000020004" pitchFamily="50" charset="-127"/>
                        </a:rPr>
                        <a:t> (</a:t>
                      </a:r>
                      <a:r>
                        <a:rPr lang="ko-KR" altLang="en-US" sz="1500">
                          <a:solidFill>
                            <a:srgbClr val="5C4738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Pretendard" panose="02000503000000020004" pitchFamily="50" charset="-127"/>
                        </a:rPr>
                        <a:t>채널 분리</a:t>
                      </a:r>
                      <a:r>
                        <a:rPr lang="en-US" altLang="ko-KR" sz="1500">
                          <a:solidFill>
                            <a:srgbClr val="5C4738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Pretendard" panose="02000503000000020004" pitchFamily="50" charset="-127"/>
                        </a:rPr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marR="0" lvl="0" indent="-285750" algn="l" defTabSz="93274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500">
                          <a:solidFill>
                            <a:srgbClr val="5C4738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Pretendard" panose="02000503000000020004" pitchFamily="50" charset="-127"/>
                        </a:rPr>
                        <a:t>집계 및 채점 방식</a:t>
                      </a:r>
                      <a:endParaRPr lang="en-US" altLang="ko-KR" sz="1500">
                        <a:solidFill>
                          <a:srgbClr val="5C4738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  <a:cs typeface="Pretendard" panose="02000503000000020004" pitchFamily="50" charset="-127"/>
                      </a:endParaRPr>
                    </a:p>
                    <a:p>
                      <a:pPr marL="285750" marR="0" lvl="0" indent="-285750" algn="l" defTabSz="93274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500">
                          <a:solidFill>
                            <a:srgbClr val="5C4738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Pretendard" panose="02000503000000020004" pitchFamily="50" charset="-127"/>
                        </a:rPr>
                        <a:t>투표 방식</a:t>
                      </a:r>
                      <a:endParaRPr lang="en-US" altLang="ko-KR" sz="1500">
                        <a:solidFill>
                          <a:srgbClr val="5C4738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  <a:cs typeface="Pretendard" panose="02000503000000020004" pitchFamily="50" charset="-127"/>
                      </a:endParaRPr>
                    </a:p>
                    <a:p>
                      <a:pPr marL="285750" marR="0" lvl="0" indent="-285750" algn="l" defTabSz="93274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500">
                          <a:solidFill>
                            <a:srgbClr val="5C4738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Pretendard" panose="02000503000000020004" pitchFamily="50" charset="-127"/>
                        </a:rPr>
                        <a:t>발표 시간</a:t>
                      </a:r>
                      <a:endParaRPr lang="en-US" altLang="ko-KR" sz="1500">
                        <a:solidFill>
                          <a:srgbClr val="5C4738"/>
                        </a:solidFill>
                        <a:latin typeface="Malgun Gothic" panose="020B0503020000020004" pitchFamily="34" charset="-127"/>
                        <a:ea typeface="Malgun Gothic" panose="020B0503020000020004" pitchFamily="34" charset="-127"/>
                        <a:cs typeface="Pretendard" panose="02000503000000020004" pitchFamily="50" charset="-127"/>
                      </a:endParaRPr>
                    </a:p>
                    <a:p>
                      <a:pPr marL="285750" marR="0" lvl="0" indent="-285750" algn="l" defTabSz="93274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500">
                          <a:solidFill>
                            <a:srgbClr val="5C4738"/>
                          </a:solidFill>
                          <a:latin typeface="Malgun Gothic" panose="020B0503020000020004" pitchFamily="34" charset="-127"/>
                          <a:ea typeface="Malgun Gothic" panose="020B0503020000020004" pitchFamily="34" charset="-127"/>
                          <a:cs typeface="Pretendard" panose="02000503000000020004" pitchFamily="50" charset="-127"/>
                        </a:rPr>
                        <a:t>우승 상품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356737"/>
                  </a:ext>
                </a:extLst>
              </a:tr>
            </a:tbl>
          </a:graphicData>
        </a:graphic>
      </p:graphicFrame>
      <p:sp>
        <p:nvSpPr>
          <p:cNvPr id="55" name="TextBox 54">
            <a:extLst>
              <a:ext uri="{FF2B5EF4-FFF2-40B4-BE49-F238E27FC236}">
                <a16:creationId xmlns:a16="http://schemas.microsoft.com/office/drawing/2014/main" id="{52DC929C-40D5-839F-C574-3831081382B4}"/>
              </a:ext>
            </a:extLst>
          </p:cNvPr>
          <p:cNvSpPr txBox="1"/>
          <p:nvPr/>
        </p:nvSpPr>
        <p:spPr>
          <a:xfrm>
            <a:off x="9333851" y="1627923"/>
            <a:ext cx="366271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en-US" altLang="ko-KR" sz="1000">
                <a:solidFill>
                  <a:srgbClr val="8C8279"/>
                </a:solidFill>
                <a:latin typeface="Malgun Gothic" panose="020B0503020000020004" pitchFamily="34" charset="-127"/>
              </a:rPr>
              <a:t>*</a:t>
            </a:r>
            <a:r>
              <a:rPr lang="ko-KR" altLang="en-US" sz="1000">
                <a:solidFill>
                  <a:srgbClr val="8C8279"/>
                </a:solidFill>
                <a:latin typeface="Malgun Gothic" panose="020B0503020000020004" pitchFamily="34" charset="-127"/>
              </a:rPr>
              <a:t>표본 수 적어서 정성적 분석 진행</a:t>
            </a:r>
            <a:endParaRPr lang="en-US" altLang="ko-KR" sz="1000">
              <a:solidFill>
                <a:srgbClr val="8C8279"/>
              </a:solidFill>
              <a:latin typeface="Malgun Gothic" panose="020B0503020000020004" pitchFamily="34" charset="-127"/>
            </a:endParaRPr>
          </a:p>
        </p:txBody>
      </p:sp>
      <p:pic>
        <p:nvPicPr>
          <p:cNvPr id="5" name="그래픽 4" descr="활짝 웃는 얼굴(윤곽선) 단색으로 채워진">
            <a:extLst>
              <a:ext uri="{FF2B5EF4-FFF2-40B4-BE49-F238E27FC236}">
                <a16:creationId xmlns:a16="http://schemas.microsoft.com/office/drawing/2014/main" id="{3ECF77F5-E7C1-D596-9B78-F53ACEF931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95425" y="3029698"/>
            <a:ext cx="294527" cy="294527"/>
          </a:xfrm>
          <a:prstGeom prst="rect">
            <a:avLst/>
          </a:prstGeom>
        </p:spPr>
      </p:pic>
      <p:pic>
        <p:nvPicPr>
          <p:cNvPr id="7" name="그래픽 6" descr="단색으로 채워진 우는 얼굴 단색으로 채워진">
            <a:extLst>
              <a:ext uri="{FF2B5EF4-FFF2-40B4-BE49-F238E27FC236}">
                <a16:creationId xmlns:a16="http://schemas.microsoft.com/office/drawing/2014/main" id="{18306870-32BE-C486-DBB6-B8FDF169D9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495425" y="4688965"/>
            <a:ext cx="294527" cy="294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926321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E0DA1E-9BF7-E5C3-6BBF-231C239493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>
            <a:extLst>
              <a:ext uri="{FF2B5EF4-FFF2-40B4-BE49-F238E27FC236}">
                <a16:creationId xmlns:a16="http://schemas.microsoft.com/office/drawing/2014/main" id="{E7FFAA39-7BD6-5481-C064-BD0FFEE4A2C0}"/>
              </a:ext>
            </a:extLst>
          </p:cNvPr>
          <p:cNvSpPr/>
          <p:nvPr/>
        </p:nvSpPr>
        <p:spPr bwMode="auto">
          <a:xfrm>
            <a:off x="6167898" y="1485064"/>
            <a:ext cx="5740726" cy="4908802"/>
          </a:xfrm>
          <a:prstGeom prst="rect">
            <a:avLst/>
          </a:prstGeom>
          <a:solidFill>
            <a:schemeClr val="bg2"/>
          </a:solidFill>
          <a:ln w="12700">
            <a:noFill/>
            <a:headEnd type="none" w="med" len="med"/>
            <a:tailEnd type="none" w="med" len="med"/>
          </a:ln>
          <a:effectLst>
            <a:outerShdw blurRad="50800" sx="101000" sy="101000" algn="ctr" rotWithShape="0">
              <a:prstClr val="black">
                <a:alpha val="17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ko-KR" alt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Malgun Gothic" panose="020B0503020000020004" pitchFamily="34" charset="-127"/>
              <a:ea typeface="Malgun Gothic" panose="020B0503020000020004" pitchFamily="34" charset="-127"/>
              <a:cs typeface="Pretendard" panose="02000503000000020004" pitchFamily="50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EAF5BC07-D879-4EAB-3A0D-7EDA6F02A51F}"/>
              </a:ext>
            </a:extLst>
          </p:cNvPr>
          <p:cNvSpPr/>
          <p:nvPr/>
        </p:nvSpPr>
        <p:spPr bwMode="auto">
          <a:xfrm>
            <a:off x="6382204" y="2013304"/>
            <a:ext cx="5220586" cy="1072088"/>
          </a:xfrm>
          <a:prstGeom prst="rect">
            <a:avLst/>
          </a:prstGeom>
          <a:solidFill>
            <a:srgbClr val="8DC8E8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ko-KR" alt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Malgun Gothic" panose="020B0503020000020004" pitchFamily="34" charset="-127"/>
              <a:ea typeface="Malgun Gothic" panose="020B0503020000020004" pitchFamily="34" charset="-127"/>
              <a:cs typeface="Pretendard" panose="02000503000000020004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FA6BA1E-11D1-646D-4C27-8F643B3A2575}"/>
              </a:ext>
            </a:extLst>
          </p:cNvPr>
          <p:cNvSpPr/>
          <p:nvPr/>
        </p:nvSpPr>
        <p:spPr bwMode="auto">
          <a:xfrm>
            <a:off x="-1" y="-16658"/>
            <a:ext cx="12192001" cy="850376"/>
          </a:xfrm>
          <a:prstGeom prst="rect">
            <a:avLst/>
          </a:prstGeom>
          <a:solidFill>
            <a:srgbClr val="D7D2CB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ko-KR" alt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Malgun Gothic" panose="020B0503020000020004" pitchFamily="34" charset="-127"/>
              <a:ea typeface="Malgun Gothic" panose="020B0503020000020004" pitchFamily="34" charset="-127"/>
              <a:cs typeface="Pretendard" panose="0200050300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69AEC94-79B3-F91F-6613-D02863A6A2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376" y="394284"/>
            <a:ext cx="11908624" cy="307777"/>
          </a:xfrm>
        </p:spPr>
        <p:txBody>
          <a:bodyPr/>
          <a:lstStyle/>
          <a:p>
            <a:r>
              <a:rPr lang="en-US" altLang="ko-KR">
                <a:solidFill>
                  <a:srgbClr val="454142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Pretendard ExtraBold" panose="02000903000000020004" pitchFamily="50" charset="-127"/>
              </a:rPr>
              <a:t>Copilot </a:t>
            </a:r>
            <a:r>
              <a:rPr lang="ko-KR" altLang="en-US">
                <a:solidFill>
                  <a:srgbClr val="454142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Pretendard ExtraBold" panose="02000903000000020004" pitchFamily="50" charset="-127"/>
              </a:rPr>
              <a:t>유료 도입 전</a:t>
            </a:r>
            <a:r>
              <a:rPr lang="en-US" altLang="ko-KR">
                <a:solidFill>
                  <a:srgbClr val="454142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Pretendard ExtraBold" panose="02000903000000020004" pitchFamily="50" charset="-127"/>
              </a:rPr>
              <a:t> &amp; LLM</a:t>
            </a:r>
            <a:r>
              <a:rPr lang="ko-KR" altLang="en-US">
                <a:solidFill>
                  <a:srgbClr val="454142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Pretendard ExtraBold" panose="02000903000000020004" pitchFamily="50" charset="-127"/>
              </a:rPr>
              <a:t> 어려워하는 타겟</a:t>
            </a:r>
            <a:r>
              <a:rPr lang="en-US" altLang="ko-KR">
                <a:solidFill>
                  <a:srgbClr val="454142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Pretendard ExtraBold" panose="02000903000000020004" pitchFamily="50" charset="-127"/>
              </a:rPr>
              <a:t> </a:t>
            </a:r>
            <a:r>
              <a:rPr lang="ko-KR" altLang="en-US">
                <a:solidFill>
                  <a:srgbClr val="454142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Pretendard ExtraBold" panose="02000903000000020004" pitchFamily="50" charset="-127"/>
              </a:rPr>
              <a:t>대상으로 </a:t>
            </a:r>
            <a:r>
              <a:rPr lang="ko-KR" altLang="en-US" err="1">
                <a:solidFill>
                  <a:srgbClr val="454142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Pretendard ExtraBold" panose="02000903000000020004" pitchFamily="50" charset="-127"/>
              </a:rPr>
              <a:t>코파일럿의</a:t>
            </a:r>
            <a:r>
              <a:rPr lang="ko-KR" altLang="en-US">
                <a:solidFill>
                  <a:srgbClr val="454142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Pretendard ExtraBold" panose="02000903000000020004" pitchFamily="50" charset="-127"/>
              </a:rPr>
              <a:t> 기능 홍보 효과 기대  </a:t>
            </a:r>
            <a:r>
              <a:rPr lang="en-US" altLang="ko-KR">
                <a:solidFill>
                  <a:srgbClr val="454142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Pretendard ExtraBold" panose="02000903000000020004" pitchFamily="50" charset="-127"/>
              </a:rPr>
              <a:t> </a:t>
            </a:r>
            <a:endParaRPr lang="ko-KR" altLang="en-US">
              <a:solidFill>
                <a:srgbClr val="454142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Pretendard ExtraBold" panose="02000903000000020004" pitchFamily="50" charset="-127"/>
            </a:endParaRPr>
          </a:p>
        </p:txBody>
      </p:sp>
      <p:sp>
        <p:nvSpPr>
          <p:cNvPr id="29" name="제목 1">
            <a:extLst>
              <a:ext uri="{FF2B5EF4-FFF2-40B4-BE49-F238E27FC236}">
                <a16:creationId xmlns:a16="http://schemas.microsoft.com/office/drawing/2014/main" id="{12CDFBBA-487C-C58D-1E30-E8AFBFEC09FC}"/>
              </a:ext>
            </a:extLst>
          </p:cNvPr>
          <p:cNvSpPr txBox="1">
            <a:spLocks/>
          </p:cNvSpPr>
          <p:nvPr/>
        </p:nvSpPr>
        <p:spPr>
          <a:xfrm>
            <a:off x="283376" y="84896"/>
            <a:ext cx="11044426" cy="23083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en-US" sz="2000" b="0" i="0" kern="1200" cap="none" spc="0" baseline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 Semibold" panose="020B0502040204020203" pitchFamily="34" charset="0"/>
              </a:defRPr>
            </a:lvl1pPr>
          </a:lstStyle>
          <a:p>
            <a:r>
              <a:rPr lang="en-US" altLang="ko-KR" sz="1500">
                <a:solidFill>
                  <a:srgbClr val="8C8279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Pretendard ExtraBold" panose="02000903000000020004" pitchFamily="50" charset="-127"/>
              </a:rPr>
              <a:t>1. </a:t>
            </a:r>
            <a:r>
              <a:rPr lang="ko-KR" altLang="en-US" sz="1500">
                <a:solidFill>
                  <a:srgbClr val="8C8279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Pretendard ExtraBold" panose="02000903000000020004" pitchFamily="50" charset="-127"/>
              </a:rPr>
              <a:t>목적 설정 </a:t>
            </a:r>
            <a:r>
              <a:rPr lang="en-US" altLang="ko-KR" sz="1500">
                <a:solidFill>
                  <a:srgbClr val="8C8279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Pretendard ExtraBold" panose="02000903000000020004" pitchFamily="50" charset="-127"/>
              </a:rPr>
              <a:t>– </a:t>
            </a:r>
            <a:r>
              <a:rPr lang="ko-KR" altLang="en-US" sz="1500">
                <a:solidFill>
                  <a:srgbClr val="8C8279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Pretendard ExtraBold" panose="02000903000000020004" pitchFamily="50" charset="-127"/>
              </a:rPr>
              <a:t>타겟 및 행사 기대 효과  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62BEC869-A95C-0778-34A9-CE2A43C5B2E5}"/>
              </a:ext>
            </a:extLst>
          </p:cNvPr>
          <p:cNvSpPr/>
          <p:nvPr/>
        </p:nvSpPr>
        <p:spPr bwMode="auto">
          <a:xfrm>
            <a:off x="283376" y="1491306"/>
            <a:ext cx="5740726" cy="4908802"/>
          </a:xfrm>
          <a:prstGeom prst="rect">
            <a:avLst/>
          </a:prstGeom>
          <a:solidFill>
            <a:schemeClr val="bg2"/>
          </a:solidFill>
          <a:ln w="12700">
            <a:noFill/>
            <a:headEnd type="none" w="med" len="med"/>
            <a:tailEnd type="none" w="med" len="med"/>
          </a:ln>
          <a:effectLst>
            <a:outerShdw blurRad="50800" sx="101000" sy="101000" algn="ctr" rotWithShape="0">
              <a:prstClr val="black">
                <a:alpha val="17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ko-KR" alt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Malgun Gothic" panose="020B0503020000020004" pitchFamily="34" charset="-127"/>
              <a:ea typeface="Malgun Gothic" panose="020B0503020000020004" pitchFamily="34" charset="-127"/>
              <a:cs typeface="Pretendard" panose="02000503000000020004" pitchFamily="50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6FD9C279-8B54-01F5-D2E3-1698B9FDB564}"/>
              </a:ext>
            </a:extLst>
          </p:cNvPr>
          <p:cNvSpPr/>
          <p:nvPr/>
        </p:nvSpPr>
        <p:spPr bwMode="auto">
          <a:xfrm>
            <a:off x="1936651" y="1192220"/>
            <a:ext cx="2434175" cy="319656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200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Pretendard" panose="02000503000000020004" pitchFamily="50" charset="-127"/>
              </a:rPr>
              <a:t>3</a:t>
            </a:r>
            <a:r>
              <a:rPr lang="ko-KR" altLang="en-US" sz="200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Pretendard" panose="02000503000000020004" pitchFamily="50" charset="-127"/>
              </a:rPr>
              <a:t>가지 주요 타겟  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C91EF7F9-9225-E267-6DFA-E9C982B1C29C}"/>
              </a:ext>
            </a:extLst>
          </p:cNvPr>
          <p:cNvGrpSpPr/>
          <p:nvPr/>
        </p:nvGrpSpPr>
        <p:grpSpPr>
          <a:xfrm>
            <a:off x="589210" y="2099949"/>
            <a:ext cx="5129058" cy="3577216"/>
            <a:chOff x="649441" y="2217067"/>
            <a:chExt cx="5129058" cy="357721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148630D-23CF-AA79-857E-C8AF53690450}"/>
                </a:ext>
              </a:extLst>
            </p:cNvPr>
            <p:cNvSpPr txBox="1"/>
            <p:nvPr/>
          </p:nvSpPr>
          <p:spPr>
            <a:xfrm>
              <a:off x="649441" y="2217067"/>
              <a:ext cx="5129058" cy="19389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dist" latinLnBrk="1"/>
              <a:r>
                <a:rPr lang="en-US" altLang="ko-KR" sz="1500">
                  <a:latin typeface="Malgun Gothic" panose="020B0503020000020004" pitchFamily="34" charset="-127"/>
                </a:rPr>
                <a:t>[1</a:t>
              </a:r>
              <a:r>
                <a:rPr lang="en-US" altLang="ko-KR" sz="1500" baseline="30000">
                  <a:latin typeface="Malgun Gothic" panose="020B0503020000020004" pitchFamily="34" charset="-127"/>
                </a:rPr>
                <a:t>st</a:t>
              </a:r>
              <a:r>
                <a:rPr lang="ko-KR" altLang="en-US" sz="1500">
                  <a:latin typeface="Malgun Gothic" panose="020B0503020000020004" pitchFamily="34" charset="-127"/>
                </a:rPr>
                <a:t> </a:t>
              </a:r>
              <a:r>
                <a:rPr lang="en-US" altLang="ko-KR" sz="1500">
                  <a:latin typeface="Malgun Gothic" panose="020B0503020000020004" pitchFamily="34" charset="-127"/>
                </a:rPr>
                <a:t>Target] M365 </a:t>
              </a:r>
              <a:r>
                <a:rPr lang="ko-KR" altLang="en-US" sz="1500">
                  <a:latin typeface="Malgun Gothic" panose="020B0503020000020004" pitchFamily="34" charset="-127"/>
                </a:rPr>
                <a:t>플랜 </a:t>
              </a:r>
              <a:r>
                <a:rPr lang="en-US" altLang="ko-KR" sz="1500">
                  <a:latin typeface="Malgun Gothic" panose="020B0503020000020004" pitchFamily="34" charset="-127"/>
                </a:rPr>
                <a:t>O, Copilot </a:t>
              </a:r>
              <a:r>
                <a:rPr lang="ko-KR" altLang="en-US" sz="1500">
                  <a:latin typeface="Malgun Gothic" panose="020B0503020000020004" pitchFamily="34" charset="-127"/>
                </a:rPr>
                <a:t>유료 도입 </a:t>
              </a:r>
              <a:r>
                <a:rPr lang="en-US" altLang="ko-KR" sz="1500">
                  <a:latin typeface="Malgun Gothic" panose="020B0503020000020004" pitchFamily="34" charset="-127"/>
                </a:rPr>
                <a:t>X, </a:t>
              </a:r>
              <a:r>
                <a:rPr lang="en-US" altLang="ko-KR" sz="1500">
                  <a:solidFill>
                    <a:srgbClr val="0078D4"/>
                  </a:solidFill>
                  <a:latin typeface="Malgun Gothic" panose="020B0503020000020004" pitchFamily="34" charset="-127"/>
                </a:rPr>
                <a:t>LLM</a:t>
              </a:r>
              <a:r>
                <a:rPr lang="ko-KR" altLang="en-US" sz="1500">
                  <a:solidFill>
                    <a:srgbClr val="0078D4"/>
                  </a:solidFill>
                  <a:latin typeface="Malgun Gothic" panose="020B0503020000020004" pitchFamily="34" charset="-127"/>
                </a:rPr>
                <a:t> 친숙 </a:t>
              </a:r>
              <a:r>
                <a:rPr lang="en-US" altLang="ko-KR" sz="1500">
                  <a:solidFill>
                    <a:srgbClr val="0078D4"/>
                  </a:solidFill>
                  <a:latin typeface="Malgun Gothic" panose="020B0503020000020004" pitchFamily="34" charset="-127"/>
                </a:rPr>
                <a:t>X</a:t>
              </a:r>
            </a:p>
            <a:p>
              <a:pPr algn="dist" latinLnBrk="1"/>
              <a:endParaRPr lang="en-US" altLang="ko-KR" sz="1500">
                <a:latin typeface="Malgun Gothic" panose="020B0503020000020004" pitchFamily="34" charset="-127"/>
              </a:endParaRPr>
            </a:p>
            <a:p>
              <a:pPr algn="dist" latinLnBrk="1"/>
              <a:r>
                <a:rPr lang="en-US" altLang="ko-KR" sz="1500">
                  <a:latin typeface="Malgun Gothic" panose="020B0503020000020004" pitchFamily="34" charset="-127"/>
                </a:rPr>
                <a:t>[2</a:t>
              </a:r>
              <a:r>
                <a:rPr lang="en-US" altLang="ko-KR" sz="1500" baseline="30000">
                  <a:latin typeface="Malgun Gothic" panose="020B0503020000020004" pitchFamily="34" charset="-127"/>
                </a:rPr>
                <a:t>nd</a:t>
              </a:r>
              <a:r>
                <a:rPr lang="en-US" altLang="ko-KR" sz="1500">
                  <a:latin typeface="Malgun Gothic" panose="020B0503020000020004" pitchFamily="34" charset="-127"/>
                </a:rPr>
                <a:t> Target] M365</a:t>
              </a:r>
              <a:r>
                <a:rPr lang="ko-KR" altLang="en-US" sz="1500">
                  <a:latin typeface="Malgun Gothic" panose="020B0503020000020004" pitchFamily="34" charset="-127"/>
                </a:rPr>
                <a:t> 플랜 </a:t>
              </a:r>
              <a:r>
                <a:rPr lang="en-US" altLang="ko-KR" sz="1500">
                  <a:latin typeface="Malgun Gothic" panose="020B0503020000020004" pitchFamily="34" charset="-127"/>
                </a:rPr>
                <a:t>O, Copilot </a:t>
              </a:r>
              <a:r>
                <a:rPr lang="ko-KR" altLang="en-US" sz="1500">
                  <a:latin typeface="Malgun Gothic" panose="020B0503020000020004" pitchFamily="34" charset="-127"/>
                </a:rPr>
                <a:t>유료 도입 </a:t>
              </a:r>
              <a:r>
                <a:rPr lang="en-US" altLang="ko-KR" sz="1500">
                  <a:latin typeface="Malgun Gothic" panose="020B0503020000020004" pitchFamily="34" charset="-127"/>
                </a:rPr>
                <a:t>O, LLM</a:t>
              </a:r>
              <a:r>
                <a:rPr lang="ko-KR" altLang="en-US" sz="1500">
                  <a:latin typeface="Malgun Gothic" panose="020B0503020000020004" pitchFamily="34" charset="-127"/>
                </a:rPr>
                <a:t> 친숙 </a:t>
              </a:r>
              <a:r>
                <a:rPr lang="en-US" altLang="ko-KR" sz="1500">
                  <a:latin typeface="Malgun Gothic" panose="020B0503020000020004" pitchFamily="34" charset="-127"/>
                </a:rPr>
                <a:t>X</a:t>
              </a:r>
            </a:p>
            <a:p>
              <a:pPr algn="dist" latinLnBrk="1"/>
              <a:endParaRPr lang="en-US" altLang="ko-KR" sz="1500">
                <a:latin typeface="Malgun Gothic" panose="020B0503020000020004" pitchFamily="34" charset="-127"/>
              </a:endParaRPr>
            </a:p>
            <a:p>
              <a:pPr algn="dist" latinLnBrk="1"/>
              <a:r>
                <a:rPr lang="en-US" altLang="ko-KR" sz="1500">
                  <a:latin typeface="Malgun Gothic" panose="020B0503020000020004" pitchFamily="34" charset="-127"/>
                </a:rPr>
                <a:t>[3</a:t>
              </a:r>
              <a:r>
                <a:rPr lang="en-US" altLang="ko-KR" sz="1500" baseline="30000">
                  <a:latin typeface="Malgun Gothic" panose="020B0503020000020004" pitchFamily="34" charset="-127"/>
                </a:rPr>
                <a:t>rd</a:t>
              </a:r>
              <a:r>
                <a:rPr lang="ko-KR" altLang="en-US" sz="1500">
                  <a:latin typeface="Malgun Gothic" panose="020B0503020000020004" pitchFamily="34" charset="-127"/>
                </a:rPr>
                <a:t> </a:t>
              </a:r>
              <a:r>
                <a:rPr lang="en-US" altLang="ko-KR" sz="1500">
                  <a:latin typeface="Malgun Gothic" panose="020B0503020000020004" pitchFamily="34" charset="-127"/>
                </a:rPr>
                <a:t>Target] M365 </a:t>
              </a:r>
              <a:r>
                <a:rPr lang="ko-KR" altLang="en-US" sz="1500">
                  <a:latin typeface="Malgun Gothic" panose="020B0503020000020004" pitchFamily="34" charset="-127"/>
                </a:rPr>
                <a:t>플랜 </a:t>
              </a:r>
              <a:r>
                <a:rPr lang="en-US" altLang="ko-KR" sz="1500">
                  <a:latin typeface="Malgun Gothic" panose="020B0503020000020004" pitchFamily="34" charset="-127"/>
                </a:rPr>
                <a:t>O, </a:t>
              </a:r>
              <a:r>
                <a:rPr lang="en-US" altLang="ko-KR" sz="1500">
                  <a:solidFill>
                    <a:srgbClr val="8DC8E8"/>
                  </a:solidFill>
                  <a:latin typeface="Malgun Gothic" panose="020B0503020000020004" pitchFamily="34" charset="-127"/>
                </a:rPr>
                <a:t>Copilot </a:t>
              </a:r>
              <a:r>
                <a:rPr lang="ko-KR" altLang="en-US" sz="1500">
                  <a:solidFill>
                    <a:srgbClr val="8DC8E8"/>
                  </a:solidFill>
                  <a:latin typeface="Malgun Gothic" panose="020B0503020000020004" pitchFamily="34" charset="-127"/>
                </a:rPr>
                <a:t>유료 도입 </a:t>
              </a:r>
              <a:r>
                <a:rPr lang="en-US" altLang="ko-KR" sz="1500">
                  <a:solidFill>
                    <a:srgbClr val="8DC8E8"/>
                  </a:solidFill>
                  <a:latin typeface="Malgun Gothic" panose="020B0503020000020004" pitchFamily="34" charset="-127"/>
                </a:rPr>
                <a:t>X</a:t>
              </a:r>
              <a:r>
                <a:rPr lang="en-US" altLang="ko-KR" sz="1500">
                  <a:latin typeface="Malgun Gothic" panose="020B0503020000020004" pitchFamily="34" charset="-127"/>
                </a:rPr>
                <a:t>, LLM</a:t>
              </a:r>
              <a:r>
                <a:rPr lang="ko-KR" altLang="en-US" sz="1500">
                  <a:latin typeface="Malgun Gothic" panose="020B0503020000020004" pitchFamily="34" charset="-127"/>
                </a:rPr>
                <a:t> 친숙 </a:t>
              </a:r>
              <a:r>
                <a:rPr lang="en-US" altLang="ko-KR" sz="1500">
                  <a:latin typeface="Malgun Gothic" panose="020B0503020000020004" pitchFamily="34" charset="-127"/>
                </a:rPr>
                <a:t>O</a:t>
              </a: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C70F05CB-D5C5-1497-11C8-7C290030D9CE}"/>
                </a:ext>
              </a:extLst>
            </p:cNvPr>
            <p:cNvSpPr/>
            <p:nvPr/>
          </p:nvSpPr>
          <p:spPr bwMode="auto">
            <a:xfrm>
              <a:off x="649441" y="3912685"/>
              <a:ext cx="5129058" cy="387986"/>
            </a:xfrm>
            <a:prstGeom prst="rect">
              <a:avLst/>
            </a:prstGeom>
            <a:solidFill>
              <a:srgbClr val="D7D2CB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500">
                  <a:solidFill>
                    <a:srgbClr val="8C8279"/>
                  </a:solidFill>
                  <a:ea typeface="Segoe UI" pitchFamily="34" charset="0"/>
                  <a:cs typeface="Segoe UI" pitchFamily="34" charset="0"/>
                </a:rPr>
                <a:t>LLM</a:t>
              </a:r>
              <a:r>
                <a:rPr lang="ko-KR" altLang="en-US" sz="1500">
                  <a:solidFill>
                    <a:srgbClr val="8C8279"/>
                  </a:solidFill>
                  <a:ea typeface="Segoe UI" pitchFamily="34" charset="0"/>
                  <a:cs typeface="Segoe UI" pitchFamily="34" charset="0"/>
                </a:rPr>
                <a:t> 친숙 </a:t>
              </a:r>
              <a:r>
                <a:rPr lang="en-US" altLang="ko-KR" sz="1500">
                  <a:solidFill>
                    <a:srgbClr val="8C8279"/>
                  </a:solidFill>
                  <a:ea typeface="Segoe UI" pitchFamily="34" charset="0"/>
                  <a:cs typeface="Segoe UI" pitchFamily="34" charset="0"/>
                </a:rPr>
                <a:t>X</a:t>
              </a:r>
              <a:r>
                <a:rPr lang="ko-KR" altLang="en-US" sz="1500">
                  <a:solidFill>
                    <a:srgbClr val="8C8279"/>
                  </a:solidFill>
                  <a:ea typeface="Segoe UI" pitchFamily="34" charset="0"/>
                  <a:cs typeface="Segoe UI" pitchFamily="34" charset="0"/>
                </a:rPr>
                <a:t> 타겟은 재밌게 배우는 걸 좋아한다</a:t>
              </a:r>
            </a:p>
          </p:txBody>
        </p:sp>
        <p:sp>
          <p:nvSpPr>
            <p:cNvPr id="18" name="화살표: 오각형 17">
              <a:extLst>
                <a:ext uri="{FF2B5EF4-FFF2-40B4-BE49-F238E27FC236}">
                  <a16:creationId xmlns:a16="http://schemas.microsoft.com/office/drawing/2014/main" id="{4E7DBB5F-1951-6517-3369-DB336D11FF5E}"/>
                </a:ext>
              </a:extLst>
            </p:cNvPr>
            <p:cNvSpPr/>
            <p:nvPr/>
          </p:nvSpPr>
          <p:spPr bwMode="auto">
            <a:xfrm>
              <a:off x="649441" y="3913321"/>
              <a:ext cx="1026959" cy="387350"/>
            </a:xfrm>
            <a:prstGeom prst="homePlate">
              <a:avLst/>
            </a:prstGeom>
            <a:solidFill>
              <a:srgbClr val="45414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150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Malgun Gothic" panose="020B0503020000020004" pitchFamily="34" charset="-127"/>
                  <a:ea typeface="Malgun Gothic" panose="020B0503020000020004" pitchFamily="34" charset="-127"/>
                  <a:cs typeface="Pretendard" panose="02000503000000020004" pitchFamily="50" charset="-127"/>
                </a:rPr>
                <a:t>가정 </a:t>
              </a:r>
              <a:r>
                <a:rPr lang="en-US" altLang="ko-KR" sz="150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Malgun Gothic" panose="020B0503020000020004" pitchFamily="34" charset="-127"/>
                  <a:ea typeface="Malgun Gothic" panose="020B0503020000020004" pitchFamily="34" charset="-127"/>
                  <a:cs typeface="Pretendard" panose="02000503000000020004" pitchFamily="50" charset="-127"/>
                </a:rPr>
                <a:t>1 </a:t>
              </a:r>
              <a:endParaRPr lang="ko-KR" altLang="en-US" sz="15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Malgun Gothic" panose="020B0503020000020004" pitchFamily="34" charset="-127"/>
                <a:ea typeface="Malgun Gothic" panose="020B0503020000020004" pitchFamily="34" charset="-127"/>
                <a:cs typeface="Pretendard" panose="02000503000000020004" pitchFamily="50" charset="-127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1AD0D57C-C08D-4545-1455-C40307B64053}"/>
                </a:ext>
              </a:extLst>
            </p:cNvPr>
            <p:cNvSpPr/>
            <p:nvPr/>
          </p:nvSpPr>
          <p:spPr bwMode="auto">
            <a:xfrm>
              <a:off x="649441" y="4659173"/>
              <a:ext cx="5129058" cy="387986"/>
            </a:xfrm>
            <a:prstGeom prst="rect">
              <a:avLst/>
            </a:prstGeom>
            <a:solidFill>
              <a:srgbClr val="D7D2CB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1500">
                  <a:solidFill>
                    <a:srgbClr val="8C8279"/>
                  </a:solidFill>
                  <a:ea typeface="Segoe UI" pitchFamily="34" charset="0"/>
                  <a:cs typeface="Segoe UI" pitchFamily="34" charset="0"/>
                </a:rPr>
                <a:t>  </a:t>
              </a:r>
              <a:r>
                <a:rPr lang="en-US" altLang="ko-KR" sz="1500">
                  <a:solidFill>
                    <a:srgbClr val="8C8279"/>
                  </a:solidFill>
                  <a:ea typeface="Segoe UI" pitchFamily="34" charset="0"/>
                  <a:cs typeface="Segoe UI" pitchFamily="34" charset="0"/>
                </a:rPr>
                <a:t>Copilot</a:t>
              </a:r>
              <a:r>
                <a:rPr lang="ko-KR" altLang="en-US" sz="1500">
                  <a:solidFill>
                    <a:srgbClr val="8C8279"/>
                  </a:solidFill>
                  <a:ea typeface="Segoe UI" pitchFamily="34" charset="0"/>
                  <a:cs typeface="Segoe UI" pitchFamily="34" charset="0"/>
                </a:rPr>
                <a:t> 도입 바로 전</a:t>
              </a:r>
              <a:r>
                <a:rPr lang="en-US" altLang="ko-KR" sz="1500">
                  <a:solidFill>
                    <a:srgbClr val="8C8279"/>
                  </a:solidFill>
                  <a:ea typeface="Segoe UI" pitchFamily="34" charset="0"/>
                  <a:cs typeface="Segoe UI" pitchFamily="34" charset="0"/>
                </a:rPr>
                <a:t>/</a:t>
              </a:r>
              <a:r>
                <a:rPr lang="ko-KR" altLang="en-US" sz="1500">
                  <a:solidFill>
                    <a:srgbClr val="8C8279"/>
                  </a:solidFill>
                  <a:ea typeface="Segoe UI" pitchFamily="34" charset="0"/>
                  <a:cs typeface="Segoe UI" pitchFamily="34" charset="0"/>
                </a:rPr>
                <a:t>후</a:t>
              </a:r>
              <a:r>
                <a:rPr lang="en-US" altLang="ko-KR" sz="1500">
                  <a:solidFill>
                    <a:srgbClr val="8C8279"/>
                  </a:solidFill>
                  <a:ea typeface="Segoe UI" pitchFamily="34" charset="0"/>
                  <a:cs typeface="Segoe UI" pitchFamily="34" charset="0"/>
                </a:rPr>
                <a:t>(3m)</a:t>
              </a:r>
              <a:r>
                <a:rPr lang="ko-KR" altLang="en-US" sz="1500">
                  <a:solidFill>
                    <a:srgbClr val="8C8279"/>
                  </a:solidFill>
                  <a:ea typeface="Segoe UI" pitchFamily="34" charset="0"/>
                  <a:cs typeface="Segoe UI" pitchFamily="34" charset="0"/>
                </a:rPr>
                <a:t> 타겟의</a:t>
              </a:r>
              <a:r>
                <a:rPr lang="en-US" altLang="ko-KR" sz="1500">
                  <a:solidFill>
                    <a:srgbClr val="8C8279"/>
                  </a:solidFill>
                  <a:ea typeface="Segoe UI" pitchFamily="34" charset="0"/>
                  <a:cs typeface="Segoe UI" pitchFamily="34" charset="0"/>
                </a:rPr>
                <a:t> </a:t>
              </a:r>
              <a:r>
                <a:rPr lang="ko-KR" altLang="en-US" sz="1500">
                  <a:solidFill>
                    <a:srgbClr val="8C8279"/>
                  </a:solidFill>
                  <a:ea typeface="Segoe UI" pitchFamily="34" charset="0"/>
                  <a:cs typeface="Segoe UI" pitchFamily="34" charset="0"/>
                </a:rPr>
                <a:t>흥미 클 것</a:t>
              </a:r>
            </a:p>
          </p:txBody>
        </p:sp>
        <p:sp>
          <p:nvSpPr>
            <p:cNvPr id="20" name="화살표: 오각형 19">
              <a:extLst>
                <a:ext uri="{FF2B5EF4-FFF2-40B4-BE49-F238E27FC236}">
                  <a16:creationId xmlns:a16="http://schemas.microsoft.com/office/drawing/2014/main" id="{FDC1D7C7-CA9F-1C94-36A7-6B8EF14F3AF3}"/>
                </a:ext>
              </a:extLst>
            </p:cNvPr>
            <p:cNvSpPr/>
            <p:nvPr/>
          </p:nvSpPr>
          <p:spPr bwMode="auto">
            <a:xfrm>
              <a:off x="649441" y="4659809"/>
              <a:ext cx="1026959" cy="387350"/>
            </a:xfrm>
            <a:prstGeom prst="homePlate">
              <a:avLst/>
            </a:prstGeom>
            <a:solidFill>
              <a:srgbClr val="45414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150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Malgun Gothic" panose="020B0503020000020004" pitchFamily="34" charset="-127"/>
                  <a:ea typeface="Malgun Gothic" panose="020B0503020000020004" pitchFamily="34" charset="-127"/>
                  <a:cs typeface="Pretendard" panose="02000503000000020004" pitchFamily="50" charset="-127"/>
                </a:rPr>
                <a:t>가정 </a:t>
              </a:r>
              <a:r>
                <a:rPr lang="en-US" altLang="ko-KR" sz="150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Malgun Gothic" panose="020B0503020000020004" pitchFamily="34" charset="-127"/>
                  <a:ea typeface="Malgun Gothic" panose="020B0503020000020004" pitchFamily="34" charset="-127"/>
                  <a:cs typeface="Pretendard" panose="02000503000000020004" pitchFamily="50" charset="-127"/>
                </a:rPr>
                <a:t>2</a:t>
              </a:r>
              <a:endParaRPr lang="ko-KR" altLang="en-US" sz="15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Malgun Gothic" panose="020B0503020000020004" pitchFamily="34" charset="-127"/>
                <a:ea typeface="Malgun Gothic" panose="020B0503020000020004" pitchFamily="34" charset="-127"/>
                <a:cs typeface="Pretendard" panose="02000503000000020004" pitchFamily="50" charset="-127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8524C5E0-541E-BE2D-5C21-C49334D09831}"/>
                </a:ext>
              </a:extLst>
            </p:cNvPr>
            <p:cNvSpPr/>
            <p:nvPr/>
          </p:nvSpPr>
          <p:spPr bwMode="auto">
            <a:xfrm>
              <a:off x="649441" y="5406297"/>
              <a:ext cx="5129058" cy="387986"/>
            </a:xfrm>
            <a:prstGeom prst="rect">
              <a:avLst/>
            </a:prstGeom>
            <a:solidFill>
              <a:srgbClr val="D7D2CB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500">
                  <a:solidFill>
                    <a:srgbClr val="8C8279"/>
                  </a:solidFill>
                  <a:ea typeface="Segoe UI" pitchFamily="34" charset="0"/>
                  <a:cs typeface="Segoe UI" pitchFamily="34" charset="0"/>
                </a:rPr>
                <a:t>M365</a:t>
              </a:r>
              <a:r>
                <a:rPr lang="ko-KR" altLang="en-US" sz="1500">
                  <a:solidFill>
                    <a:srgbClr val="8C8279"/>
                  </a:solidFill>
                  <a:ea typeface="Segoe UI" pitchFamily="34" charset="0"/>
                  <a:cs typeface="Segoe UI" pitchFamily="34" charset="0"/>
                </a:rPr>
                <a:t> 플랜 </a:t>
              </a:r>
              <a:r>
                <a:rPr lang="en-US" altLang="ko-KR" sz="1500">
                  <a:solidFill>
                    <a:srgbClr val="8C8279"/>
                  </a:solidFill>
                  <a:ea typeface="Segoe UI" pitchFamily="34" charset="0"/>
                  <a:cs typeface="Segoe UI" pitchFamily="34" charset="0"/>
                </a:rPr>
                <a:t>X</a:t>
              </a:r>
              <a:r>
                <a:rPr lang="ko-KR" altLang="en-US" sz="1500">
                  <a:solidFill>
                    <a:srgbClr val="8C8279"/>
                  </a:solidFill>
                  <a:ea typeface="Segoe UI" pitchFamily="34" charset="0"/>
                  <a:cs typeface="Segoe UI" pitchFamily="34" charset="0"/>
                </a:rPr>
                <a:t> 잠재 고객은 공략 효과 미미할 것  </a:t>
              </a:r>
            </a:p>
          </p:txBody>
        </p:sp>
        <p:sp>
          <p:nvSpPr>
            <p:cNvPr id="22" name="화살표: 오각형 21">
              <a:extLst>
                <a:ext uri="{FF2B5EF4-FFF2-40B4-BE49-F238E27FC236}">
                  <a16:creationId xmlns:a16="http://schemas.microsoft.com/office/drawing/2014/main" id="{A5CEC35F-E2A0-2E6D-16B1-DF641F6E7792}"/>
                </a:ext>
              </a:extLst>
            </p:cNvPr>
            <p:cNvSpPr/>
            <p:nvPr/>
          </p:nvSpPr>
          <p:spPr bwMode="auto">
            <a:xfrm>
              <a:off x="649441" y="5406933"/>
              <a:ext cx="1026959" cy="387350"/>
            </a:xfrm>
            <a:prstGeom prst="homePlate">
              <a:avLst/>
            </a:prstGeom>
            <a:solidFill>
              <a:srgbClr val="45414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150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Malgun Gothic" panose="020B0503020000020004" pitchFamily="34" charset="-127"/>
                  <a:ea typeface="Malgun Gothic" panose="020B0503020000020004" pitchFamily="34" charset="-127"/>
                  <a:cs typeface="Pretendard" panose="02000503000000020004" pitchFamily="50" charset="-127"/>
                </a:rPr>
                <a:t>가정 </a:t>
              </a:r>
              <a:r>
                <a:rPr lang="en-US" altLang="ko-KR" sz="150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Malgun Gothic" panose="020B0503020000020004" pitchFamily="34" charset="-127"/>
                  <a:ea typeface="Malgun Gothic" panose="020B0503020000020004" pitchFamily="34" charset="-127"/>
                  <a:cs typeface="Pretendard" panose="02000503000000020004" pitchFamily="50" charset="-127"/>
                </a:rPr>
                <a:t>3</a:t>
              </a:r>
              <a:endParaRPr lang="ko-KR" altLang="en-US" sz="15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Malgun Gothic" panose="020B0503020000020004" pitchFamily="34" charset="-127"/>
                <a:ea typeface="Malgun Gothic" panose="020B0503020000020004" pitchFamily="34" charset="-127"/>
                <a:cs typeface="Pretendard" panose="02000503000000020004" pitchFamily="50" charset="-127"/>
              </a:endParaRPr>
            </a:p>
          </p:txBody>
        </p:sp>
      </p:grp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C223319-F160-05D7-C28C-5D75FBEF50BA}"/>
              </a:ext>
            </a:extLst>
          </p:cNvPr>
          <p:cNvSpPr/>
          <p:nvPr/>
        </p:nvSpPr>
        <p:spPr bwMode="auto">
          <a:xfrm>
            <a:off x="7821174" y="1202130"/>
            <a:ext cx="2434175" cy="319656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200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Pretendard" panose="02000503000000020004" pitchFamily="50" charset="-127"/>
              </a:rPr>
              <a:t>행사 기대 효과   </a:t>
            </a:r>
          </a:p>
        </p:txBody>
      </p:sp>
      <p:pic>
        <p:nvPicPr>
          <p:cNvPr id="1026" name="Picture 2" descr="클립아트, 만화 영화, 의류, 미소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087407F9-9AEF-1D30-4643-26D73D4D8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9936" y="5084617"/>
            <a:ext cx="731230" cy="1205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말풍선: 타원형 27">
            <a:extLst>
              <a:ext uri="{FF2B5EF4-FFF2-40B4-BE49-F238E27FC236}">
                <a16:creationId xmlns:a16="http://schemas.microsoft.com/office/drawing/2014/main" id="{4950F8F3-3A44-DFC9-42E4-353FC997C906}"/>
              </a:ext>
            </a:extLst>
          </p:cNvPr>
          <p:cNvSpPr/>
          <p:nvPr/>
        </p:nvSpPr>
        <p:spPr bwMode="auto">
          <a:xfrm>
            <a:off x="7223201" y="4896703"/>
            <a:ext cx="1546150" cy="1116747"/>
          </a:xfrm>
          <a:prstGeom prst="wedgeEllipseCallout">
            <a:avLst>
              <a:gd name="adj1" fmla="val -44279"/>
              <a:gd name="adj2" fmla="val 56919"/>
            </a:avLst>
          </a:prstGeom>
          <a:solidFill>
            <a:srgbClr val="8DC8E8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15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Malgun Gothic" panose="020B0503020000020004" pitchFamily="34" charset="-127"/>
                <a:ea typeface="Malgun Gothic" panose="020B0503020000020004" pitchFamily="34" charset="-127"/>
                <a:cs typeface="Pretendard" panose="02000503000000020004" pitchFamily="50" charset="-127"/>
              </a:rPr>
              <a:t>코파일럿</a:t>
            </a:r>
            <a:r>
              <a:rPr lang="ko-KR" altLang="en-US" sz="15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Malgun Gothic" panose="020B0503020000020004" pitchFamily="34" charset="-127"/>
                <a:ea typeface="Malgun Gothic" panose="020B0503020000020004" pitchFamily="34" charset="-127"/>
                <a:cs typeface="Pretendard" panose="02000503000000020004" pitchFamily="50" charset="-127"/>
              </a:rPr>
              <a:t> 좀 </a:t>
            </a:r>
            <a:r>
              <a:rPr lang="ko-KR" altLang="en-US" sz="15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Malgun Gothic" panose="020B0503020000020004" pitchFamily="34" charset="-127"/>
                <a:ea typeface="Malgun Gothic" panose="020B0503020000020004" pitchFamily="34" charset="-127"/>
                <a:cs typeface="Pretendard" panose="02000503000000020004" pitchFamily="50" charset="-127"/>
              </a:rPr>
              <a:t>쩐다</a:t>
            </a:r>
            <a:endParaRPr lang="ko-KR" altLang="en-US" sz="15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Malgun Gothic" panose="020B0503020000020004" pitchFamily="34" charset="-127"/>
              <a:ea typeface="Malgun Gothic" panose="020B0503020000020004" pitchFamily="34" charset="-127"/>
              <a:cs typeface="Pretendard" panose="02000503000000020004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D159D21-C6A1-E3C7-D535-7FDD0C25C483}"/>
              </a:ext>
            </a:extLst>
          </p:cNvPr>
          <p:cNvSpPr txBox="1"/>
          <p:nvPr/>
        </p:nvSpPr>
        <p:spPr>
          <a:xfrm>
            <a:off x="6642101" y="2131799"/>
            <a:ext cx="4642758" cy="10720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 rtl="0" eaLnBrk="1" latinLnBrk="0" hangingPunct="1">
              <a:spcBef>
                <a:spcPts val="384"/>
              </a:spcBef>
              <a:buAutoNum type="arabicPeriod"/>
            </a:pPr>
            <a:r>
              <a:rPr lang="en-US" altLang="ko-KR" sz="1500">
                <a:solidFill>
                  <a:srgbClr val="000000"/>
                </a:solidFill>
                <a:latin typeface="+mn-ea"/>
              </a:rPr>
              <a:t>Copilot</a:t>
            </a:r>
            <a:r>
              <a:rPr lang="ko-KR" altLang="en-US" sz="1500">
                <a:solidFill>
                  <a:srgbClr val="000000"/>
                </a:solidFill>
                <a:latin typeface="+mn-ea"/>
              </a:rPr>
              <a:t> 자체 기능에 대한 인식 확대</a:t>
            </a:r>
            <a:endParaRPr lang="en-US" altLang="ko-KR" sz="1500">
              <a:solidFill>
                <a:srgbClr val="000000"/>
              </a:solidFill>
              <a:latin typeface="+mn-ea"/>
            </a:endParaRPr>
          </a:p>
          <a:p>
            <a:pPr marL="742933" lvl="1" indent="-285750">
              <a:spcBef>
                <a:spcPts val="384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solidFill>
                  <a:srgbClr val="000000"/>
                </a:solidFill>
                <a:latin typeface="+mn-ea"/>
              </a:rPr>
              <a:t>Visual Creator,</a:t>
            </a:r>
            <a:r>
              <a:rPr lang="ko-KR" altLang="en-US" sz="1400">
                <a:solidFill>
                  <a:srgbClr val="000000"/>
                </a:solidFill>
                <a:latin typeface="+mn-ea"/>
              </a:rPr>
              <a:t> 에이전트</a:t>
            </a:r>
            <a:r>
              <a:rPr lang="en-US" altLang="ko-KR" sz="1400">
                <a:solidFill>
                  <a:srgbClr val="000000"/>
                </a:solidFill>
                <a:latin typeface="+mn-ea"/>
              </a:rPr>
              <a:t>…</a:t>
            </a:r>
          </a:p>
          <a:p>
            <a:pPr marL="742933" lvl="1" indent="-285750">
              <a:spcBef>
                <a:spcPts val="384"/>
              </a:spcBef>
              <a:buFont typeface="Arial" panose="020B0604020202020204" pitchFamily="34" charset="0"/>
              <a:buChar char="•"/>
            </a:pPr>
            <a:r>
              <a:rPr lang="en-US" altLang="ko-KR" sz="1400">
                <a:solidFill>
                  <a:srgbClr val="000000"/>
                </a:solidFill>
                <a:latin typeface="+mn-ea"/>
              </a:rPr>
              <a:t>“~</a:t>
            </a:r>
            <a:r>
              <a:rPr lang="ko-KR" altLang="en-US" sz="1400">
                <a:solidFill>
                  <a:srgbClr val="000000"/>
                </a:solidFill>
                <a:latin typeface="+mn-ea"/>
              </a:rPr>
              <a:t>할 때는 </a:t>
            </a:r>
            <a:r>
              <a:rPr lang="ko-KR" altLang="en-US" sz="1400" err="1">
                <a:solidFill>
                  <a:srgbClr val="000000"/>
                </a:solidFill>
                <a:latin typeface="+mn-ea"/>
              </a:rPr>
              <a:t>코파일럿이지</a:t>
            </a:r>
            <a:r>
              <a:rPr lang="en-US" altLang="ko-KR" sz="1400">
                <a:solidFill>
                  <a:srgbClr val="000000"/>
                </a:solidFill>
                <a:latin typeface="+mn-ea"/>
              </a:rPr>
              <a:t>”</a:t>
            </a:r>
            <a:r>
              <a:rPr lang="ko-KR" altLang="en-US" sz="1400">
                <a:solidFill>
                  <a:srgbClr val="000000"/>
                </a:solidFill>
                <a:latin typeface="+mn-ea"/>
              </a:rPr>
              <a:t>라는 브랜드 효과 기대</a:t>
            </a:r>
            <a:br>
              <a:rPr lang="en-US" altLang="ko-KR" sz="1400">
                <a:solidFill>
                  <a:srgbClr val="000000"/>
                </a:solidFill>
                <a:latin typeface="+mn-ea"/>
              </a:rPr>
            </a:br>
            <a:endParaRPr lang="en-US" altLang="ko-KR" sz="1400">
              <a:solidFill>
                <a:srgbClr val="000000"/>
              </a:solidFill>
              <a:effectLst/>
              <a:latin typeface="+mn-ea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A6DC675-41DD-839C-995E-8805BF654D21}"/>
              </a:ext>
            </a:extLst>
          </p:cNvPr>
          <p:cNvSpPr/>
          <p:nvPr/>
        </p:nvSpPr>
        <p:spPr bwMode="auto">
          <a:xfrm>
            <a:off x="6389463" y="3370519"/>
            <a:ext cx="5220586" cy="1072088"/>
          </a:xfrm>
          <a:prstGeom prst="rect">
            <a:avLst/>
          </a:prstGeom>
          <a:solidFill>
            <a:srgbClr val="FFB9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ko-KR" alt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Malgun Gothic" panose="020B0503020000020004" pitchFamily="34" charset="-127"/>
              <a:ea typeface="Malgun Gothic" panose="020B0503020000020004" pitchFamily="34" charset="-127"/>
              <a:cs typeface="Pretendard" panose="02000503000000020004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0550D8C-393F-BB99-6703-AF8626ECEEA0}"/>
              </a:ext>
            </a:extLst>
          </p:cNvPr>
          <p:cNvSpPr txBox="1"/>
          <p:nvPr/>
        </p:nvSpPr>
        <p:spPr>
          <a:xfrm>
            <a:off x="6642101" y="3489014"/>
            <a:ext cx="4642758" cy="10720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 eaLnBrk="1" latinLnBrk="0" hangingPunct="1">
              <a:spcBef>
                <a:spcPts val="384"/>
              </a:spcBef>
            </a:pPr>
            <a:r>
              <a:rPr lang="en-US" altLang="ko-KR" sz="1500">
                <a:solidFill>
                  <a:srgbClr val="000000"/>
                </a:solidFill>
                <a:latin typeface="+mn-ea"/>
              </a:rPr>
              <a:t>2.    Copilot</a:t>
            </a:r>
            <a:r>
              <a:rPr lang="ko-KR" altLang="en-US" sz="1500">
                <a:solidFill>
                  <a:srgbClr val="000000"/>
                </a:solidFill>
                <a:latin typeface="+mn-ea"/>
              </a:rPr>
              <a:t>과 </a:t>
            </a:r>
            <a:r>
              <a:rPr lang="en-US" altLang="ko-KR" sz="1500">
                <a:solidFill>
                  <a:srgbClr val="000000"/>
                </a:solidFill>
                <a:latin typeface="+mn-ea"/>
              </a:rPr>
              <a:t>M365</a:t>
            </a:r>
            <a:r>
              <a:rPr lang="ko-KR" altLang="en-US" sz="1500">
                <a:solidFill>
                  <a:srgbClr val="000000"/>
                </a:solidFill>
                <a:latin typeface="+mn-ea"/>
              </a:rPr>
              <a:t>앱과의 연동성 강조</a:t>
            </a:r>
            <a:endParaRPr lang="en-US" altLang="ko-KR" sz="1500">
              <a:solidFill>
                <a:srgbClr val="000000"/>
              </a:solidFill>
              <a:latin typeface="+mn-ea"/>
            </a:endParaRPr>
          </a:p>
          <a:p>
            <a:pPr marL="742933" lvl="1" indent="-285750">
              <a:spcBef>
                <a:spcPts val="384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solidFill>
                  <a:srgbClr val="000000"/>
                </a:solidFill>
                <a:latin typeface="+mn-ea"/>
              </a:rPr>
              <a:t>행사 운영 방식에 </a:t>
            </a:r>
            <a:r>
              <a:rPr lang="en-US" altLang="ko-KR" sz="1400">
                <a:solidFill>
                  <a:srgbClr val="000000"/>
                </a:solidFill>
                <a:latin typeface="+mn-ea"/>
              </a:rPr>
              <a:t>M365 </a:t>
            </a:r>
            <a:r>
              <a:rPr lang="ko-KR" altLang="en-US" sz="1400">
                <a:solidFill>
                  <a:srgbClr val="000000"/>
                </a:solidFill>
                <a:latin typeface="+mn-ea"/>
              </a:rPr>
              <a:t>앱내 기능 적극 활용</a:t>
            </a:r>
            <a:endParaRPr lang="en-US" altLang="ko-KR" sz="1400">
              <a:solidFill>
                <a:srgbClr val="000000"/>
              </a:solidFill>
              <a:latin typeface="+mn-ea"/>
            </a:endParaRPr>
          </a:p>
          <a:p>
            <a:pPr marL="742933" lvl="1" indent="-285750">
              <a:spcBef>
                <a:spcPts val="384"/>
              </a:spcBef>
              <a:buFont typeface="Arial" panose="020B0604020202020204" pitchFamily="34" charset="0"/>
              <a:buChar char="•"/>
            </a:pPr>
            <a:r>
              <a:rPr lang="ko-KR" altLang="en-US" sz="1400">
                <a:solidFill>
                  <a:srgbClr val="000000"/>
                </a:solidFill>
                <a:latin typeface="+mn-ea"/>
              </a:rPr>
              <a:t>재미있게 즐기면서</a:t>
            </a:r>
            <a:r>
              <a:rPr lang="en-US" altLang="ko-KR" sz="140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1400" err="1">
                <a:solidFill>
                  <a:srgbClr val="000000"/>
                </a:solidFill>
                <a:latin typeface="+mn-ea"/>
              </a:rPr>
              <a:t>생테계</a:t>
            </a:r>
            <a:r>
              <a:rPr lang="ko-KR" altLang="en-US" sz="1400">
                <a:solidFill>
                  <a:srgbClr val="000000"/>
                </a:solidFill>
                <a:latin typeface="+mn-ea"/>
              </a:rPr>
              <a:t> 흐름의 강점 체감</a:t>
            </a:r>
            <a:br>
              <a:rPr lang="en-US" altLang="ko-KR" sz="1400">
                <a:solidFill>
                  <a:srgbClr val="000000"/>
                </a:solidFill>
                <a:latin typeface="+mn-ea"/>
              </a:rPr>
            </a:br>
            <a:endParaRPr lang="en-US" altLang="ko-KR" sz="1400">
              <a:solidFill>
                <a:srgbClr val="000000"/>
              </a:solidFill>
              <a:effectLst/>
              <a:latin typeface="+mn-ea"/>
            </a:endParaRP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1904DC32-FBA6-8653-FD0C-B17B39061D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9463" y="4726284"/>
            <a:ext cx="5220586" cy="12933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753424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664AB7-BCCC-8ACC-E53B-54EE4DAA14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F6AE98FE-B3DB-554B-40F4-419A5A9595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9043241"/>
              </p:ext>
            </p:extLst>
          </p:nvPr>
        </p:nvGraphicFramePr>
        <p:xfrm>
          <a:off x="2032000" y="1323170"/>
          <a:ext cx="8128000" cy="7416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1496880620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3213896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>
                          <a:latin typeface="Malgun Gothic" panose="020B0503020000020004" pitchFamily="34" charset="-127"/>
                        </a:rPr>
                        <a:t>게임 초반 </a:t>
                      </a:r>
                      <a:r>
                        <a:rPr lang="en-US" altLang="ko-KR"/>
                        <a:t>(2h)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>
                          <a:latin typeface="Malgun Gothic" panose="020B0503020000020004" pitchFamily="34" charset="-127"/>
                        </a:rPr>
                        <a:t>게임 후반 </a:t>
                      </a:r>
                      <a:r>
                        <a:rPr lang="en-US" altLang="ko-KR"/>
                        <a:t>(1h) 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12988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>
                          <a:latin typeface="Malgun Gothic" panose="020B0503020000020004" pitchFamily="34" charset="-127"/>
                        </a:rPr>
                        <a:t>게임 위주의 접근 </a:t>
                      </a:r>
                      <a:r>
                        <a:rPr lang="en-US" altLang="ko-KR"/>
                        <a:t>(</a:t>
                      </a:r>
                      <a:r>
                        <a:rPr lang="ko-KR" altLang="en-US"/>
                        <a:t>재미</a:t>
                      </a:r>
                      <a:r>
                        <a:rPr lang="en-US" altLang="ko-KR"/>
                        <a:t>)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>
                          <a:latin typeface="Malgun Gothic" panose="020B0503020000020004" pitchFamily="34" charset="-127"/>
                        </a:rPr>
                        <a:t>아웃풋 위주의 접근 </a:t>
                      </a:r>
                      <a:r>
                        <a:rPr lang="en-US" altLang="ko-KR">
                          <a:latin typeface="Malgun Gothic" panose="020B0503020000020004" pitchFamily="34" charset="-127"/>
                        </a:rPr>
                        <a:t>(</a:t>
                      </a:r>
                      <a:r>
                        <a:rPr lang="ko-KR" altLang="en-US">
                          <a:latin typeface="Malgun Gothic" panose="020B0503020000020004" pitchFamily="34" charset="-127"/>
                        </a:rPr>
                        <a:t>업무 연관</a:t>
                      </a:r>
                      <a:r>
                        <a:rPr lang="en-US" altLang="ko-KR">
                          <a:latin typeface="Malgun Gothic" panose="020B0503020000020004" pitchFamily="34" charset="-127"/>
                        </a:rPr>
                        <a:t>)</a:t>
                      </a:r>
                      <a:r>
                        <a:rPr lang="ko-KR" altLang="en-US">
                          <a:latin typeface="Malgun Gothic" panose="020B0503020000020004" pitchFamily="34" charset="-127"/>
                        </a:rPr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1302641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77A51BF0-C143-72BC-2DF7-8B04FFC2CF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6585909"/>
              </p:ext>
            </p:extLst>
          </p:nvPr>
        </p:nvGraphicFramePr>
        <p:xfrm>
          <a:off x="2022572" y="2438302"/>
          <a:ext cx="4073428" cy="2054083"/>
        </p:xfrm>
        <a:graphic>
          <a:graphicData uri="http://schemas.openxmlformats.org/drawingml/2006/table">
            <a:tbl>
              <a:tblPr firstCol="1">
                <a:tableStyleId>{93296810-A885-4BE3-A3E7-6D5BEEA58F35}</a:tableStyleId>
              </a:tblPr>
              <a:tblGrid>
                <a:gridCol w="956037">
                  <a:extLst>
                    <a:ext uri="{9D8B030D-6E8A-4147-A177-3AD203B41FA5}">
                      <a16:colId xmlns:a16="http://schemas.microsoft.com/office/drawing/2014/main" val="2226398619"/>
                    </a:ext>
                  </a:extLst>
                </a:gridCol>
                <a:gridCol w="1397150">
                  <a:extLst>
                    <a:ext uri="{9D8B030D-6E8A-4147-A177-3AD203B41FA5}">
                      <a16:colId xmlns:a16="http://schemas.microsoft.com/office/drawing/2014/main" val="3622228875"/>
                    </a:ext>
                  </a:extLst>
                </a:gridCol>
                <a:gridCol w="1720241">
                  <a:extLst>
                    <a:ext uri="{9D8B030D-6E8A-4147-A177-3AD203B41FA5}">
                      <a16:colId xmlns:a16="http://schemas.microsoft.com/office/drawing/2014/main" val="2111601216"/>
                    </a:ext>
                  </a:extLst>
                </a:gridCol>
              </a:tblGrid>
              <a:tr h="69701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>
                          <a:latin typeface="Malgun Gothic" panose="020B0503020000020004" pitchFamily="34" charset="-127"/>
                        </a:rPr>
                        <a:t>단계 </a:t>
                      </a:r>
                      <a:r>
                        <a:rPr lang="en-US" altLang="ko-KR"/>
                        <a:t>1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>
                          <a:latin typeface="Malgun Gothic" panose="020B0503020000020004" pitchFamily="34" charset="-127"/>
                        </a:rPr>
                        <a:t>팀 빌딩</a:t>
                      </a:r>
                      <a:br>
                        <a:rPr lang="en-US" altLang="ko-KR" sz="1300">
                          <a:latin typeface="Malgun Gothic" panose="020B0503020000020004" pitchFamily="34" charset="-127"/>
                        </a:rPr>
                      </a:br>
                      <a:r>
                        <a:rPr lang="en-US" altLang="ko-KR" sz="1300">
                          <a:latin typeface="Malgun Gothic" panose="020B0503020000020004" pitchFamily="34" charset="-127"/>
                        </a:rPr>
                        <a:t>*</a:t>
                      </a:r>
                      <a:r>
                        <a:rPr lang="ko-KR" altLang="en-US" sz="1300">
                          <a:latin typeface="Malgun Gothic" panose="020B0503020000020004" pitchFamily="34" charset="-127"/>
                        </a:rPr>
                        <a:t>기존 </a:t>
                      </a:r>
                      <a:r>
                        <a:rPr lang="en-US" altLang="ko-KR" sz="1300">
                          <a:latin typeface="Malgun Gothic" panose="020B0503020000020004" pitchFamily="34" charset="-127"/>
                        </a:rPr>
                        <a:t>D&amp;C </a:t>
                      </a:r>
                      <a:endParaRPr lang="ko-KR" altLang="en-US" sz="1300">
                        <a:latin typeface="Malgun Gothic" panose="020B05030200000200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300">
                          <a:latin typeface="Malgun Gothic" panose="020B0503020000020004" pitchFamily="34" charset="-127"/>
                        </a:rPr>
                        <a:t>Forms</a:t>
                      </a:r>
                      <a:r>
                        <a:rPr lang="ko-KR" altLang="en-US" sz="1300">
                          <a:latin typeface="Malgun Gothic" panose="020B0503020000020004" pitchFamily="34" charset="-127"/>
                        </a:rPr>
                        <a:t> </a:t>
                      </a:r>
                      <a:r>
                        <a:rPr lang="en-US" altLang="ko-KR" sz="1300">
                          <a:latin typeface="Malgun Gothic" panose="020B0503020000020004" pitchFamily="34" charset="-127"/>
                        </a:rPr>
                        <a:t>(</a:t>
                      </a:r>
                      <a:r>
                        <a:rPr lang="ko-KR" altLang="en-US" sz="1300">
                          <a:latin typeface="Malgun Gothic" panose="020B0503020000020004" pitchFamily="34" charset="-127"/>
                        </a:rPr>
                        <a:t>제출 속도</a:t>
                      </a:r>
                      <a:r>
                        <a:rPr lang="en-US" altLang="ko-KR" sz="1300">
                          <a:latin typeface="Malgun Gothic" panose="020B0503020000020004" pitchFamily="34" charset="-127"/>
                        </a:rPr>
                        <a:t>)</a:t>
                      </a: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300">
                          <a:latin typeface="Malgun Gothic" panose="020B0503020000020004" pitchFamily="34" charset="-127"/>
                        </a:rPr>
                        <a:t>월드컵 </a:t>
                      </a:r>
                      <a:r>
                        <a:rPr lang="en-US" altLang="ko-KR" sz="1300">
                          <a:latin typeface="Malgun Gothic" panose="020B0503020000020004" pitchFamily="34" charset="-127"/>
                        </a:rPr>
                        <a:t>(</a:t>
                      </a:r>
                      <a:r>
                        <a:rPr lang="ko-KR" altLang="en-US" sz="1300">
                          <a:latin typeface="Malgun Gothic" panose="020B0503020000020004" pitchFamily="34" charset="-127"/>
                        </a:rPr>
                        <a:t>퀄리티</a:t>
                      </a:r>
                      <a:r>
                        <a:rPr lang="en-US" altLang="ko-KR" sz="1300">
                          <a:latin typeface="Malgun Gothic" panose="020B0503020000020004" pitchFamily="34" charset="-127"/>
                        </a:rPr>
                        <a:t>)</a:t>
                      </a:r>
                      <a:endParaRPr lang="ko-KR" altLang="en-US" sz="1300">
                        <a:latin typeface="Malgun Gothic" panose="020B05030200000200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12926274"/>
                  </a:ext>
                </a:extLst>
              </a:tr>
              <a:tr h="67126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>
                          <a:latin typeface="Malgun Gothic" panose="020B0503020000020004" pitchFamily="34" charset="-127"/>
                        </a:rPr>
                        <a:t>단계 </a:t>
                      </a:r>
                      <a:r>
                        <a:rPr lang="en-US" altLang="ko-KR">
                          <a:latin typeface="Malgun Gothic" panose="020B0503020000020004" pitchFamily="34" charset="-127"/>
                        </a:rPr>
                        <a:t>2 </a:t>
                      </a:r>
                      <a:endParaRPr lang="ko-KR" altLang="en-US">
                        <a:latin typeface="Malgun Gothic" panose="020B05030200000200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>
                          <a:latin typeface="Malgun Gothic" panose="020B0503020000020004" pitchFamily="34" charset="-127"/>
                        </a:rPr>
                        <a:t>[A]</a:t>
                      </a:r>
                      <a:r>
                        <a:rPr lang="ko-KR" altLang="en-US" sz="1300">
                          <a:latin typeface="Malgun Gothic" panose="020B0503020000020004" pitchFamily="34" charset="-127"/>
                        </a:rPr>
                        <a:t> 추리 게임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300">
                          <a:latin typeface="Malgun Gothic" panose="020B0503020000020004" pitchFamily="34" charset="-127"/>
                        </a:rPr>
                        <a:t>Forms</a:t>
                      </a:r>
                      <a:r>
                        <a:rPr lang="ko-KR" altLang="en-US" sz="1300">
                          <a:latin typeface="Malgun Gothic" panose="020B0503020000020004" pitchFamily="34" charset="-127"/>
                        </a:rPr>
                        <a:t> </a:t>
                      </a:r>
                      <a:r>
                        <a:rPr lang="en-US" altLang="ko-KR" sz="1300">
                          <a:latin typeface="Malgun Gothic" panose="020B0503020000020004" pitchFamily="34" charset="-127"/>
                        </a:rPr>
                        <a:t>(</a:t>
                      </a:r>
                      <a:r>
                        <a:rPr lang="ko-KR" altLang="en-US" sz="1300">
                          <a:latin typeface="Malgun Gothic" panose="020B0503020000020004" pitchFamily="34" charset="-127"/>
                        </a:rPr>
                        <a:t>제출 속도</a:t>
                      </a:r>
                      <a:r>
                        <a:rPr lang="en-US" altLang="ko-KR" sz="1300">
                          <a:latin typeface="Malgun Gothic" panose="020B0503020000020004" pitchFamily="34" charset="-127"/>
                        </a:rPr>
                        <a:t>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02403959"/>
                  </a:ext>
                </a:extLst>
              </a:tr>
              <a:tr h="67126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>
                          <a:latin typeface="Malgun Gothic" panose="020B0503020000020004" pitchFamily="34" charset="-127"/>
                        </a:rPr>
                        <a:t>단계 </a:t>
                      </a:r>
                      <a:r>
                        <a:rPr lang="en-US" altLang="ko-KR">
                          <a:latin typeface="Malgun Gothic" panose="020B0503020000020004" pitchFamily="34" charset="-127"/>
                        </a:rPr>
                        <a:t>3</a:t>
                      </a:r>
                      <a:endParaRPr lang="ko-KR" altLang="en-US">
                        <a:latin typeface="Malgun Gothic" panose="020B05030200000200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>
                          <a:latin typeface="Malgun Gothic" panose="020B0503020000020004" pitchFamily="34" charset="-127"/>
                        </a:rPr>
                        <a:t>[C] </a:t>
                      </a:r>
                      <a:r>
                        <a:rPr lang="ko-KR" altLang="en-US" sz="1300">
                          <a:latin typeface="Malgun Gothic" panose="020B0503020000020004" pitchFamily="34" charset="-127"/>
                        </a:rPr>
                        <a:t>아이돌</a:t>
                      </a:r>
                      <a:r>
                        <a:rPr lang="en-US" altLang="ko-KR" sz="1300">
                          <a:latin typeface="Malgun Gothic" panose="020B0503020000020004" pitchFamily="34" charset="-127"/>
                        </a:rPr>
                        <a:t> </a:t>
                      </a:r>
                      <a:r>
                        <a:rPr lang="ko-KR" altLang="en-US" sz="1300">
                          <a:latin typeface="Malgun Gothic" panose="020B0503020000020004" pitchFamily="34" charset="-127"/>
                        </a:rPr>
                        <a:t>제작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300">
                          <a:latin typeface="Malgun Gothic" panose="020B0503020000020004" pitchFamily="34" charset="-127"/>
                        </a:rPr>
                        <a:t>Forms</a:t>
                      </a:r>
                      <a:r>
                        <a:rPr lang="ko-KR" altLang="en-US" sz="1300">
                          <a:latin typeface="Malgun Gothic" panose="020B0503020000020004" pitchFamily="34" charset="-127"/>
                        </a:rPr>
                        <a:t> </a:t>
                      </a:r>
                      <a:r>
                        <a:rPr lang="en-US" altLang="ko-KR" sz="1300">
                          <a:latin typeface="Malgun Gothic" panose="020B0503020000020004" pitchFamily="34" charset="-127"/>
                        </a:rPr>
                        <a:t>(</a:t>
                      </a:r>
                      <a:r>
                        <a:rPr lang="ko-KR" altLang="en-US" sz="1300">
                          <a:latin typeface="Malgun Gothic" panose="020B0503020000020004" pitchFamily="34" charset="-127"/>
                        </a:rPr>
                        <a:t>제출 속도</a:t>
                      </a:r>
                      <a:r>
                        <a:rPr lang="en-US" altLang="ko-KR" sz="1300">
                          <a:latin typeface="Malgun Gothic" panose="020B0503020000020004" pitchFamily="34" charset="-127"/>
                        </a:rPr>
                        <a:t>)</a:t>
                      </a: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300">
                          <a:latin typeface="Malgun Gothic" panose="020B0503020000020004" pitchFamily="34" charset="-127"/>
                        </a:rPr>
                        <a:t>월드컵 </a:t>
                      </a:r>
                      <a:r>
                        <a:rPr lang="en-US" altLang="ko-KR" sz="1300">
                          <a:latin typeface="Malgun Gothic" panose="020B0503020000020004" pitchFamily="34" charset="-127"/>
                        </a:rPr>
                        <a:t>(</a:t>
                      </a:r>
                      <a:r>
                        <a:rPr lang="ko-KR" altLang="en-US" sz="1300">
                          <a:latin typeface="Malgun Gothic" panose="020B0503020000020004" pitchFamily="34" charset="-127"/>
                        </a:rPr>
                        <a:t>퀄리티</a:t>
                      </a:r>
                      <a:r>
                        <a:rPr lang="en-US" altLang="ko-KR" sz="1300">
                          <a:latin typeface="Malgun Gothic" panose="020B0503020000020004" pitchFamily="34" charset="-127"/>
                        </a:rPr>
                        <a:t>)</a:t>
                      </a:r>
                      <a:endParaRPr lang="ko-KR" altLang="en-US" sz="1300">
                        <a:latin typeface="Malgun Gothic" panose="020B05030200000200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47165159"/>
                  </a:ext>
                </a:extLst>
              </a:tr>
            </a:tbl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D8DBE6BD-589A-58C3-ED9A-CAFAD475D1FA}"/>
              </a:ext>
            </a:extLst>
          </p:cNvPr>
          <p:cNvSpPr/>
          <p:nvPr/>
        </p:nvSpPr>
        <p:spPr bwMode="auto">
          <a:xfrm>
            <a:off x="4467957" y="2139074"/>
            <a:ext cx="1618616" cy="241075"/>
          </a:xfrm>
          <a:prstGeom prst="rect">
            <a:avLst/>
          </a:prstGeom>
          <a:solidFill>
            <a:srgbClr val="0078D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13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Malgun Gothic" panose="020B0503020000020004" pitchFamily="34" charset="-127"/>
                <a:ea typeface="Malgun Gothic" panose="020B0503020000020004" pitchFamily="34" charset="-127"/>
                <a:cs typeface="Pretendard" panose="02000503000000020004" pitchFamily="50" charset="-127"/>
              </a:rPr>
              <a:t>평가 방식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3CFC20C-5AE1-E3EA-2B27-509E7742E859}"/>
              </a:ext>
            </a:extLst>
          </p:cNvPr>
          <p:cNvSpPr/>
          <p:nvPr/>
        </p:nvSpPr>
        <p:spPr bwMode="auto">
          <a:xfrm>
            <a:off x="-1" y="-16658"/>
            <a:ext cx="12192001" cy="850376"/>
          </a:xfrm>
          <a:prstGeom prst="rect">
            <a:avLst/>
          </a:prstGeom>
          <a:solidFill>
            <a:srgbClr val="D7D2CB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ko-KR" alt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Malgun Gothic" panose="020B0503020000020004" pitchFamily="34" charset="-127"/>
              <a:ea typeface="Malgun Gothic" panose="020B0503020000020004" pitchFamily="34" charset="-127"/>
              <a:cs typeface="Pretendard" panose="02000503000000020004" pitchFamily="50" charset="-127"/>
            </a:endParaRPr>
          </a:p>
        </p:txBody>
      </p:sp>
      <p:sp>
        <p:nvSpPr>
          <p:cNvPr id="17" name="제목 1">
            <a:extLst>
              <a:ext uri="{FF2B5EF4-FFF2-40B4-BE49-F238E27FC236}">
                <a16:creationId xmlns:a16="http://schemas.microsoft.com/office/drawing/2014/main" id="{3C04ECCD-82BB-04D4-04A2-0A6226FC8C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376" y="394284"/>
            <a:ext cx="11908624" cy="307777"/>
          </a:xfrm>
        </p:spPr>
        <p:txBody>
          <a:bodyPr/>
          <a:lstStyle/>
          <a:p>
            <a:r>
              <a:rPr lang="en-US" altLang="ko-KR">
                <a:solidFill>
                  <a:srgbClr val="454142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Pretendard ExtraBold" panose="02000903000000020004" pitchFamily="50" charset="-127"/>
              </a:rPr>
              <a:t>SUMMARY:</a:t>
            </a:r>
            <a:r>
              <a:rPr lang="ko-KR" altLang="en-US">
                <a:solidFill>
                  <a:srgbClr val="454142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Pretendard ExtraBold" panose="02000903000000020004" pitchFamily="50" charset="-127"/>
              </a:rPr>
              <a:t> </a:t>
            </a:r>
            <a:r>
              <a:rPr lang="en-US" altLang="ko-KR">
                <a:solidFill>
                  <a:srgbClr val="454142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Pretendard ExtraBold" panose="02000903000000020004" pitchFamily="50" charset="-127"/>
              </a:rPr>
              <a:t>2</a:t>
            </a:r>
            <a:r>
              <a:rPr lang="ko-KR" altLang="en-US">
                <a:solidFill>
                  <a:srgbClr val="454142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Pretendard ExtraBold" panose="02000903000000020004" pitchFamily="50" charset="-127"/>
              </a:rPr>
              <a:t>가지 테마 </a:t>
            </a:r>
            <a:r>
              <a:rPr lang="en-US" altLang="ko-KR">
                <a:solidFill>
                  <a:srgbClr val="454142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Pretendard ExtraBold" panose="02000903000000020004" pitchFamily="50" charset="-127"/>
              </a:rPr>
              <a:t>(</a:t>
            </a:r>
            <a:r>
              <a:rPr lang="ko-KR" altLang="en-US">
                <a:solidFill>
                  <a:srgbClr val="454142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Pretendard ExtraBold" panose="02000903000000020004" pitchFamily="50" charset="-127"/>
              </a:rPr>
              <a:t>재미</a:t>
            </a:r>
            <a:r>
              <a:rPr lang="en-US" altLang="ko-KR">
                <a:solidFill>
                  <a:srgbClr val="454142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Pretendard ExtraBold" panose="02000903000000020004" pitchFamily="50" charset="-127"/>
              </a:rPr>
              <a:t>, </a:t>
            </a:r>
            <a:r>
              <a:rPr lang="ko-KR" altLang="en-US">
                <a:solidFill>
                  <a:srgbClr val="454142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Pretendard ExtraBold" panose="02000903000000020004" pitchFamily="50" charset="-127"/>
              </a:rPr>
              <a:t>업무 연관성</a:t>
            </a:r>
            <a:r>
              <a:rPr lang="en-US" altLang="ko-KR">
                <a:solidFill>
                  <a:srgbClr val="454142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Pretendard ExtraBold" panose="02000903000000020004" pitchFamily="50" charset="-127"/>
              </a:rPr>
              <a:t>)</a:t>
            </a:r>
            <a:r>
              <a:rPr lang="ko-KR" altLang="en-US">
                <a:solidFill>
                  <a:srgbClr val="454142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Pretendard ExtraBold" panose="02000903000000020004" pitchFamily="50" charset="-127"/>
              </a:rPr>
              <a:t>으로 </a:t>
            </a:r>
            <a:r>
              <a:rPr lang="en-US" altLang="ko-KR">
                <a:solidFill>
                  <a:srgbClr val="454142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Pretendard ExtraBold" panose="02000903000000020004" pitchFamily="50" charset="-127"/>
              </a:rPr>
              <a:t>3</a:t>
            </a:r>
            <a:r>
              <a:rPr lang="ko-KR" altLang="en-US">
                <a:solidFill>
                  <a:srgbClr val="454142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Pretendard ExtraBold" panose="02000903000000020004" pitchFamily="50" charset="-127"/>
              </a:rPr>
              <a:t>시간 게임 진행 방식 요약    </a:t>
            </a:r>
          </a:p>
        </p:txBody>
      </p:sp>
      <p:sp>
        <p:nvSpPr>
          <p:cNvPr id="18" name="제목 1">
            <a:extLst>
              <a:ext uri="{FF2B5EF4-FFF2-40B4-BE49-F238E27FC236}">
                <a16:creationId xmlns:a16="http://schemas.microsoft.com/office/drawing/2014/main" id="{C672610F-F06E-B8F7-7795-E0BD75C05156}"/>
              </a:ext>
            </a:extLst>
          </p:cNvPr>
          <p:cNvSpPr txBox="1">
            <a:spLocks/>
          </p:cNvSpPr>
          <p:nvPr/>
        </p:nvSpPr>
        <p:spPr>
          <a:xfrm>
            <a:off x="283376" y="84896"/>
            <a:ext cx="11044426" cy="23083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en-US" sz="2000" b="0" i="0" kern="1200" cap="none" spc="0" baseline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 Semibold" panose="020B0502040204020203" pitchFamily="34" charset="0"/>
              </a:defRPr>
            </a:lvl1pPr>
          </a:lstStyle>
          <a:p>
            <a:r>
              <a:rPr lang="en-US" altLang="ko-KR" sz="1500">
                <a:solidFill>
                  <a:srgbClr val="8C8279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Pretendard ExtraBold" panose="02000903000000020004" pitchFamily="50" charset="-127"/>
              </a:rPr>
              <a:t>2. </a:t>
            </a:r>
            <a:r>
              <a:rPr lang="ko-KR" altLang="en-US" sz="1500">
                <a:solidFill>
                  <a:srgbClr val="8C8279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Pretendard ExtraBold" panose="02000903000000020004" pitchFamily="50" charset="-127"/>
              </a:rPr>
              <a:t>개선안 예시 요약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7894532-D2FB-D118-96A3-B7E0583376F7}"/>
              </a:ext>
            </a:extLst>
          </p:cNvPr>
          <p:cNvSpPr txBox="1"/>
          <p:nvPr/>
        </p:nvSpPr>
        <p:spPr>
          <a:xfrm>
            <a:off x="2032000" y="5288608"/>
            <a:ext cx="8950483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 algn="l">
              <a:buFontTx/>
              <a:buChar char="-"/>
            </a:pPr>
            <a:r>
              <a:rPr lang="ko-KR" altLang="en-US" sz="1600">
                <a:latin typeface="Malgun Gothic" panose="020B0503020000020004" pitchFamily="34" charset="-127"/>
              </a:rPr>
              <a:t>콘텐츠 아이디어 선정에는 </a:t>
            </a:r>
            <a:r>
              <a:rPr lang="en-US" altLang="ko-KR" sz="1600">
                <a:latin typeface="Malgun Gothic" panose="020B0503020000020004" pitchFamily="34" charset="-127"/>
              </a:rPr>
              <a:t>4</a:t>
            </a:r>
            <a:r>
              <a:rPr lang="ko-KR" altLang="en-US" sz="1600">
                <a:latin typeface="Malgun Gothic" panose="020B0503020000020004" pitchFamily="34" charset="-127"/>
              </a:rPr>
              <a:t>가지 기준 </a:t>
            </a:r>
            <a:r>
              <a:rPr lang="en-US" altLang="ko-KR" sz="1600">
                <a:latin typeface="Malgun Gothic" panose="020B0503020000020004" pitchFamily="34" charset="-127"/>
              </a:rPr>
              <a:t>(</a:t>
            </a:r>
            <a:r>
              <a:rPr lang="ko-KR" altLang="en-US" sz="1600">
                <a:latin typeface="Malgun Gothic" panose="020B0503020000020004" pitchFamily="34" charset="-127"/>
              </a:rPr>
              <a:t>결과물 변별력</a:t>
            </a:r>
            <a:r>
              <a:rPr lang="en-US" altLang="ko-KR" sz="1600">
                <a:latin typeface="Malgun Gothic" panose="020B0503020000020004" pitchFamily="34" charset="-127"/>
              </a:rPr>
              <a:t>, </a:t>
            </a:r>
            <a:r>
              <a:rPr lang="ko-KR" altLang="en-US" sz="1600">
                <a:latin typeface="Malgun Gothic" panose="020B0503020000020004" pitchFamily="34" charset="-127"/>
              </a:rPr>
              <a:t>재미</a:t>
            </a:r>
            <a:r>
              <a:rPr lang="en-US" altLang="ko-KR" sz="1600">
                <a:latin typeface="Malgun Gothic" panose="020B0503020000020004" pitchFamily="34" charset="-127"/>
              </a:rPr>
              <a:t>, Copilot </a:t>
            </a:r>
            <a:r>
              <a:rPr lang="ko-KR" altLang="en-US" sz="1600">
                <a:latin typeface="Malgun Gothic" panose="020B0503020000020004" pitchFamily="34" charset="-127"/>
              </a:rPr>
              <a:t>기능 홍보 정도</a:t>
            </a:r>
            <a:r>
              <a:rPr lang="en-US" altLang="ko-KR" sz="1600">
                <a:latin typeface="Malgun Gothic" panose="020B0503020000020004" pitchFamily="34" charset="-127"/>
              </a:rPr>
              <a:t>, </a:t>
            </a:r>
            <a:r>
              <a:rPr lang="ko-KR" altLang="en-US" sz="1600">
                <a:latin typeface="Malgun Gothic" panose="020B0503020000020004" pitchFamily="34" charset="-127"/>
              </a:rPr>
              <a:t>준비 난이도</a:t>
            </a:r>
            <a:r>
              <a:rPr lang="en-US" altLang="ko-KR" sz="1600">
                <a:latin typeface="Malgun Gothic" panose="020B0503020000020004" pitchFamily="34" charset="-127"/>
              </a:rPr>
              <a:t>) </a:t>
            </a:r>
            <a:r>
              <a:rPr lang="ko-KR" altLang="en-US" sz="1600">
                <a:latin typeface="Malgun Gothic" panose="020B0503020000020004" pitchFamily="34" charset="-127"/>
              </a:rPr>
              <a:t>고려</a:t>
            </a:r>
            <a:endParaRPr lang="en-US" altLang="ko-KR" sz="1600">
              <a:latin typeface="Malgun Gothic" panose="020B0503020000020004" pitchFamily="34" charset="-127"/>
            </a:endParaRPr>
          </a:p>
          <a:p>
            <a:pPr marL="285750" indent="-285750" algn="l">
              <a:buFontTx/>
              <a:buChar char="-"/>
            </a:pPr>
            <a:r>
              <a:rPr lang="ko-KR" altLang="en-US" sz="1600">
                <a:latin typeface="Malgun Gothic" panose="020B0503020000020004" pitchFamily="34" charset="-127"/>
              </a:rPr>
              <a:t>실제 </a:t>
            </a:r>
            <a:r>
              <a:rPr lang="en-US" altLang="ko-KR" sz="1600">
                <a:latin typeface="Malgun Gothic" panose="020B0503020000020004" pitchFamily="34" charset="-127"/>
              </a:rPr>
              <a:t>Planning</a:t>
            </a:r>
            <a:r>
              <a:rPr lang="ko-KR" altLang="en-US" sz="1600">
                <a:latin typeface="Malgun Gothic" panose="020B0503020000020004" pitchFamily="34" charset="-127"/>
              </a:rPr>
              <a:t>에서는</a:t>
            </a:r>
            <a:r>
              <a:rPr lang="en-US" altLang="ko-KR" sz="1600">
                <a:latin typeface="Malgun Gothic" panose="020B0503020000020004" pitchFamily="34" charset="-127"/>
              </a:rPr>
              <a:t>, </a:t>
            </a:r>
            <a:r>
              <a:rPr lang="ko-KR" altLang="en-US" sz="1600">
                <a:latin typeface="Malgun Gothic" panose="020B0503020000020004" pitchFamily="34" charset="-127"/>
              </a:rPr>
              <a:t>게임 진행 시간 및 평가 시간 고려하여 </a:t>
            </a:r>
            <a:r>
              <a:rPr lang="ko-KR" altLang="en-US" sz="1600" u="sng">
                <a:latin typeface="Malgun Gothic" panose="020B0503020000020004" pitchFamily="34" charset="-127"/>
              </a:rPr>
              <a:t>게임 선택 </a:t>
            </a:r>
            <a:r>
              <a:rPr lang="en-US" altLang="ko-KR" sz="1600" u="sng">
                <a:latin typeface="Malgun Gothic" panose="020B0503020000020004" pitchFamily="34" charset="-127"/>
              </a:rPr>
              <a:t>+ </a:t>
            </a:r>
            <a:r>
              <a:rPr lang="ko-KR" altLang="en-US" sz="1600" u="sng">
                <a:latin typeface="Malgun Gothic" panose="020B0503020000020004" pitchFamily="34" charset="-127"/>
              </a:rPr>
              <a:t>평가 방식 선택</a:t>
            </a:r>
            <a:r>
              <a:rPr lang="ko-KR" altLang="en-US" sz="1600">
                <a:latin typeface="Malgun Gothic" panose="020B0503020000020004" pitchFamily="34" charset="-127"/>
              </a:rPr>
              <a:t> 필요</a:t>
            </a:r>
            <a:endParaRPr lang="en-US" altLang="ko-KR" sz="1600">
              <a:latin typeface="Malgun Gothic" panose="020B0503020000020004" pitchFamily="34" charset="-127"/>
            </a:endParaRPr>
          </a:p>
          <a:p>
            <a:pPr marL="742933" lvl="1" indent="-285750">
              <a:buFontTx/>
              <a:buChar char="-"/>
            </a:pPr>
            <a:r>
              <a:rPr lang="ko-KR" altLang="en-US" sz="1600">
                <a:latin typeface="Malgun Gothic" panose="020B0503020000020004" pitchFamily="34" charset="-127"/>
              </a:rPr>
              <a:t>타겟 고객 확실히 정한 후에는</a:t>
            </a:r>
            <a:r>
              <a:rPr lang="en-US" altLang="ko-KR" sz="1600">
                <a:latin typeface="Malgun Gothic" panose="020B0503020000020004" pitchFamily="34" charset="-127"/>
              </a:rPr>
              <a:t>, </a:t>
            </a:r>
            <a:r>
              <a:rPr lang="ko-KR" altLang="en-US" sz="1600">
                <a:latin typeface="Malgun Gothic" panose="020B0503020000020004" pitchFamily="34" charset="-127"/>
              </a:rPr>
              <a:t>고객 연령대 및 선호도 고려하여 </a:t>
            </a:r>
            <a:r>
              <a:rPr lang="ko-KR" altLang="en-US" sz="1600" u="sng">
                <a:latin typeface="Malgun Gothic" panose="020B0503020000020004" pitchFamily="34" charset="-127"/>
              </a:rPr>
              <a:t>게임 주제 세부 수정 </a:t>
            </a:r>
            <a:r>
              <a:rPr lang="ko-KR" altLang="en-US" sz="1600">
                <a:latin typeface="Malgun Gothic" panose="020B0503020000020004" pitchFamily="34" charset="-127"/>
              </a:rPr>
              <a:t>필요   </a:t>
            </a:r>
            <a:endParaRPr lang="en-US" altLang="ko-KR" sz="1600">
              <a:latin typeface="Malgun Gothic" panose="020B0503020000020004" pitchFamily="34" charset="-127"/>
            </a:endParaRP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8E922AA8-2EDD-4882-4D1B-525B2F8732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1093835"/>
              </p:ext>
            </p:extLst>
          </p:nvPr>
        </p:nvGraphicFramePr>
        <p:xfrm>
          <a:off x="6096000" y="2443016"/>
          <a:ext cx="4171950" cy="2034835"/>
        </p:xfrm>
        <a:graphic>
          <a:graphicData uri="http://schemas.openxmlformats.org/drawingml/2006/table">
            <a:tbl>
              <a:tblPr firstCol="1">
                <a:tableStyleId>{93296810-A885-4BE3-A3E7-6D5BEEA58F35}</a:tableStyleId>
              </a:tblPr>
              <a:tblGrid>
                <a:gridCol w="979160">
                  <a:extLst>
                    <a:ext uri="{9D8B030D-6E8A-4147-A177-3AD203B41FA5}">
                      <a16:colId xmlns:a16="http://schemas.microsoft.com/office/drawing/2014/main" val="2226398619"/>
                    </a:ext>
                  </a:extLst>
                </a:gridCol>
                <a:gridCol w="1430942">
                  <a:extLst>
                    <a:ext uri="{9D8B030D-6E8A-4147-A177-3AD203B41FA5}">
                      <a16:colId xmlns:a16="http://schemas.microsoft.com/office/drawing/2014/main" val="3622228875"/>
                    </a:ext>
                  </a:extLst>
                </a:gridCol>
                <a:gridCol w="1761848">
                  <a:extLst>
                    <a:ext uri="{9D8B030D-6E8A-4147-A177-3AD203B41FA5}">
                      <a16:colId xmlns:a16="http://schemas.microsoft.com/office/drawing/2014/main" val="2111601216"/>
                    </a:ext>
                  </a:extLst>
                </a:gridCol>
              </a:tblGrid>
              <a:tr h="203483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>
                          <a:latin typeface="Malgun Gothic" panose="020B0503020000020004" pitchFamily="34" charset="-127"/>
                        </a:rPr>
                        <a:t>단계 </a:t>
                      </a:r>
                      <a:r>
                        <a:rPr lang="en-US" altLang="ko-KR"/>
                        <a:t>1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>
                          <a:latin typeface="Malgun Gothic" panose="020B0503020000020004" pitchFamily="34" charset="-127"/>
                        </a:rPr>
                        <a:t>[</a:t>
                      </a:r>
                      <a:r>
                        <a:rPr lang="ko-KR" altLang="en-US" sz="1300">
                          <a:latin typeface="Malgun Gothic" panose="020B0503020000020004" pitchFamily="34" charset="-127"/>
                        </a:rPr>
                        <a:t>가</a:t>
                      </a:r>
                      <a:r>
                        <a:rPr lang="en-US" altLang="ko-KR" sz="1300">
                          <a:latin typeface="Malgun Gothic" panose="020B0503020000020004" pitchFamily="34" charset="-127"/>
                        </a:rPr>
                        <a:t>] </a:t>
                      </a:r>
                      <a:r>
                        <a:rPr lang="ko-KR" altLang="en-US" sz="1300">
                          <a:latin typeface="Malgun Gothic" panose="020B0503020000020004" pitchFamily="34" charset="-127"/>
                        </a:rPr>
                        <a:t>데이터 분석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300">
                          <a:latin typeface="Malgun Gothic" panose="020B0503020000020004" pitchFamily="34" charset="-127"/>
                        </a:rPr>
                        <a:t>Forms</a:t>
                      </a:r>
                      <a:r>
                        <a:rPr lang="ko-KR" altLang="en-US" sz="1300">
                          <a:latin typeface="Malgun Gothic" panose="020B0503020000020004" pitchFamily="34" charset="-127"/>
                        </a:rPr>
                        <a:t> </a:t>
                      </a:r>
                      <a:r>
                        <a:rPr lang="en-US" altLang="ko-KR" sz="1300">
                          <a:latin typeface="Malgun Gothic" panose="020B0503020000020004" pitchFamily="34" charset="-127"/>
                        </a:rPr>
                        <a:t>(</a:t>
                      </a:r>
                      <a:r>
                        <a:rPr lang="ko-KR" altLang="en-US" sz="1300">
                          <a:latin typeface="Malgun Gothic" panose="020B0503020000020004" pitchFamily="34" charset="-127"/>
                        </a:rPr>
                        <a:t>제출 속도</a:t>
                      </a:r>
                      <a:r>
                        <a:rPr lang="en-US" altLang="ko-KR" sz="1300">
                          <a:latin typeface="Malgun Gothic" panose="020B0503020000020004" pitchFamily="34" charset="-127"/>
                        </a:rPr>
                        <a:t>)</a:t>
                      </a:r>
                    </a:p>
                    <a:p>
                      <a:pPr marL="285750" indent="-2857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300">
                          <a:latin typeface="Malgun Gothic" panose="020B0503020000020004" pitchFamily="34" charset="-127"/>
                        </a:rPr>
                        <a:t>발표 </a:t>
                      </a:r>
                      <a:r>
                        <a:rPr lang="en-US" altLang="ko-KR" sz="1300">
                          <a:latin typeface="Malgun Gothic" panose="020B0503020000020004" pitchFamily="34" charset="-127"/>
                        </a:rPr>
                        <a:t>(</a:t>
                      </a:r>
                      <a:r>
                        <a:rPr lang="ko-KR" altLang="en-US" sz="1300">
                          <a:latin typeface="Malgun Gothic" panose="020B0503020000020004" pitchFamily="34" charset="-127"/>
                        </a:rPr>
                        <a:t>퀄리티</a:t>
                      </a:r>
                      <a:r>
                        <a:rPr lang="en-US" altLang="ko-KR" sz="1300">
                          <a:latin typeface="Malgun Gothic" panose="020B0503020000020004" pitchFamily="34" charset="-127"/>
                        </a:rPr>
                        <a:t>)</a:t>
                      </a:r>
                      <a:endParaRPr lang="ko-KR" altLang="en-US" sz="1300">
                        <a:latin typeface="Malgun Gothic" panose="020B05030200000200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12926274"/>
                  </a:ext>
                </a:extLst>
              </a:tr>
            </a:tbl>
          </a:graphicData>
        </a:graphic>
      </p:graphicFrame>
      <p:sp>
        <p:nvSpPr>
          <p:cNvPr id="21" name="직사각형 20">
            <a:extLst>
              <a:ext uri="{FF2B5EF4-FFF2-40B4-BE49-F238E27FC236}">
                <a16:creationId xmlns:a16="http://schemas.microsoft.com/office/drawing/2014/main" id="{1630D2C7-9CA4-9B99-6D01-A94208E3FFC3}"/>
              </a:ext>
            </a:extLst>
          </p:cNvPr>
          <p:cNvSpPr/>
          <p:nvPr/>
        </p:nvSpPr>
        <p:spPr bwMode="auto">
          <a:xfrm>
            <a:off x="8541384" y="2131038"/>
            <a:ext cx="1618616" cy="241075"/>
          </a:xfrm>
          <a:prstGeom prst="rect">
            <a:avLst/>
          </a:prstGeom>
          <a:solidFill>
            <a:srgbClr val="0078D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13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Malgun Gothic" panose="020B0503020000020004" pitchFamily="34" charset="-127"/>
                <a:ea typeface="Malgun Gothic" panose="020B0503020000020004" pitchFamily="34" charset="-127"/>
                <a:cs typeface="Pretendard" panose="02000503000000020004" pitchFamily="50" charset="-127"/>
              </a:rPr>
              <a:t>평가 방식</a:t>
            </a:r>
          </a:p>
        </p:txBody>
      </p:sp>
    </p:spTree>
    <p:extLst>
      <p:ext uri="{BB962C8B-B14F-4D97-AF65-F5344CB8AC3E}">
        <p14:creationId xmlns:p14="http://schemas.microsoft.com/office/powerpoint/2010/main" val="577718180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AF873A-553C-FEB7-AF88-12C862EE5A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D278F2D-2FE5-38C5-EED2-88EDD3B14C5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 bwMode="auto">
          <a:xfrm>
            <a:off x="-1" y="-16658"/>
            <a:ext cx="12192001" cy="850376"/>
          </a:xfrm>
          <a:prstGeom prst="rect">
            <a:avLst/>
          </a:prstGeom>
          <a:solidFill>
            <a:srgbClr val="D7D2CB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ko-KR" alt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Malgun Gothic" panose="020B0503020000020004" pitchFamily="34" charset="-127"/>
              <a:ea typeface="Malgun Gothic" panose="020B0503020000020004" pitchFamily="34" charset="-127"/>
              <a:cs typeface="Pretendard" panose="0200050300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FF73DAD-389C-197F-7EFF-849696E096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376" y="394284"/>
            <a:ext cx="11908624" cy="307777"/>
          </a:xfrm>
        </p:spPr>
        <p:txBody>
          <a:bodyPr/>
          <a:lstStyle/>
          <a:p>
            <a:r>
              <a:rPr lang="en-US" altLang="ko-KR">
                <a:solidFill>
                  <a:srgbClr val="454142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Pretendard ExtraBold" panose="02000903000000020004" pitchFamily="50" charset="-127"/>
              </a:rPr>
              <a:t>[A] </a:t>
            </a:r>
            <a:r>
              <a:rPr lang="ko-KR" altLang="en-US">
                <a:solidFill>
                  <a:srgbClr val="454142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Pretendard ExtraBold" panose="02000903000000020004" pitchFamily="50" charset="-127"/>
              </a:rPr>
              <a:t>추리 게임</a:t>
            </a:r>
            <a:r>
              <a:rPr lang="en-US" altLang="ko-KR">
                <a:solidFill>
                  <a:srgbClr val="454142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Pretendard ExtraBold" panose="02000903000000020004" pitchFamily="50" charset="-127"/>
              </a:rPr>
              <a:t>: </a:t>
            </a:r>
            <a:r>
              <a:rPr lang="ko-KR" altLang="en-US">
                <a:solidFill>
                  <a:srgbClr val="454142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Pretendard ExtraBold" panose="02000903000000020004" pitchFamily="50" charset="-127"/>
              </a:rPr>
              <a:t>당신은 셜록 홈즈</a:t>
            </a:r>
            <a:r>
              <a:rPr lang="en-US" altLang="ko-KR">
                <a:solidFill>
                  <a:srgbClr val="454142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Pretendard ExtraBold" panose="02000903000000020004" pitchFamily="50" charset="-127"/>
              </a:rPr>
              <a:t>, </a:t>
            </a:r>
            <a:r>
              <a:rPr lang="ko-KR" altLang="en-US">
                <a:solidFill>
                  <a:srgbClr val="454142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Pretendard ExtraBold" panose="02000903000000020004" pitchFamily="50" charset="-127"/>
              </a:rPr>
              <a:t>오늘따라 불친절한 </a:t>
            </a:r>
            <a:r>
              <a:rPr lang="ko-KR" altLang="en-US" err="1">
                <a:solidFill>
                  <a:srgbClr val="454142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Pretendard ExtraBold" panose="02000903000000020004" pitchFamily="50" charset="-127"/>
              </a:rPr>
              <a:t>코파일럿</a:t>
            </a:r>
            <a:r>
              <a:rPr lang="ko-KR" altLang="en-US">
                <a:solidFill>
                  <a:srgbClr val="454142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Pretendard ExtraBold" panose="02000903000000020004" pitchFamily="50" charset="-127"/>
              </a:rPr>
              <a:t> 왓슨과 함께 사건 현장 조사하기</a:t>
            </a:r>
          </a:p>
        </p:txBody>
      </p:sp>
      <p:sp>
        <p:nvSpPr>
          <p:cNvPr id="29" name="제목 1">
            <a:extLst>
              <a:ext uri="{FF2B5EF4-FFF2-40B4-BE49-F238E27FC236}">
                <a16:creationId xmlns:a16="http://schemas.microsoft.com/office/drawing/2014/main" id="{E8A32113-FD8C-5063-FF1F-9A9AEDA6CBB5}"/>
              </a:ext>
            </a:extLst>
          </p:cNvPr>
          <p:cNvSpPr txBox="1">
            <a:spLocks/>
          </p:cNvSpPr>
          <p:nvPr/>
        </p:nvSpPr>
        <p:spPr>
          <a:xfrm>
            <a:off x="283376" y="84896"/>
            <a:ext cx="11044426" cy="23083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en-US" sz="2000" b="0" i="0" kern="1200" cap="none" spc="0" baseline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 Semibold" panose="020B0502040204020203" pitchFamily="34" charset="0"/>
              </a:defRPr>
            </a:lvl1pPr>
          </a:lstStyle>
          <a:p>
            <a:r>
              <a:rPr lang="en-US" altLang="ko-KR" sz="1500">
                <a:solidFill>
                  <a:srgbClr val="8C8279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Pretendard ExtraBold" panose="02000903000000020004" pitchFamily="50" charset="-127"/>
              </a:rPr>
              <a:t>3. </a:t>
            </a:r>
            <a:r>
              <a:rPr lang="ko-KR" altLang="en-US" sz="1500">
                <a:solidFill>
                  <a:srgbClr val="8C8279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Pretendard ExtraBold" panose="02000903000000020004" pitchFamily="50" charset="-127"/>
              </a:rPr>
              <a:t>콘텐츠 아이디어 리스트업 </a:t>
            </a:r>
            <a:r>
              <a:rPr lang="en-US" altLang="ko-KR" sz="1500">
                <a:solidFill>
                  <a:srgbClr val="8C8279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Pretendard ExtraBold" panose="02000903000000020004" pitchFamily="50" charset="-127"/>
              </a:rPr>
              <a:t> - </a:t>
            </a:r>
            <a:r>
              <a:rPr lang="ko-KR" altLang="en-US" sz="1500">
                <a:solidFill>
                  <a:srgbClr val="8C8279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Pretendard ExtraBold" panose="02000903000000020004" pitchFamily="50" charset="-127"/>
              </a:rPr>
              <a:t>재미 강조형 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AB28A20-CD42-4AC9-D9BB-E78336EECA34}"/>
              </a:ext>
            </a:extLst>
          </p:cNvPr>
          <p:cNvSpPr/>
          <p:nvPr/>
        </p:nvSpPr>
        <p:spPr bwMode="auto">
          <a:xfrm>
            <a:off x="713883" y="1463582"/>
            <a:ext cx="4749800" cy="4826472"/>
          </a:xfrm>
          <a:prstGeom prst="rect">
            <a:avLst/>
          </a:prstGeom>
          <a:solidFill>
            <a:schemeClr val="bg2"/>
          </a:solidFill>
          <a:ln w="12700">
            <a:noFill/>
            <a:headEnd type="none" w="med" len="med"/>
            <a:tailEnd type="none" w="med" len="med"/>
          </a:ln>
          <a:effectLst>
            <a:outerShdw blurRad="50800" sx="101000" sy="101000" algn="ctr" rotWithShape="0">
              <a:prstClr val="black">
                <a:alpha val="17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ko-KR" alt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Malgun Gothic" panose="020B0503020000020004" pitchFamily="34" charset="-127"/>
              <a:ea typeface="Malgun Gothic" panose="020B0503020000020004" pitchFamily="34" charset="-127"/>
              <a:cs typeface="Pretendard" panose="02000503000000020004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6EBAE22-C5C2-E635-9295-81E211683725}"/>
              </a:ext>
            </a:extLst>
          </p:cNvPr>
          <p:cNvSpPr/>
          <p:nvPr/>
        </p:nvSpPr>
        <p:spPr bwMode="auto">
          <a:xfrm>
            <a:off x="1767412" y="1184822"/>
            <a:ext cx="2434175" cy="319656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200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Pretendard" panose="02000503000000020004" pitchFamily="50" charset="-127"/>
              </a:rPr>
              <a:t>게임 설명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8483B2F6-65D1-3CB7-1E3A-EB7A6E151A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9503928"/>
              </p:ext>
            </p:extLst>
          </p:nvPr>
        </p:nvGraphicFramePr>
        <p:xfrm>
          <a:off x="6338557" y="1720378"/>
          <a:ext cx="4832349" cy="3692936"/>
        </p:xfrm>
        <a:graphic>
          <a:graphicData uri="http://schemas.openxmlformats.org/drawingml/2006/table">
            <a:tbl>
              <a:tblPr firstCol="1">
                <a:tableStyleId>{616DA210-FB5B-4158-B5E0-FEB733F419BA}</a:tableStyleId>
              </a:tblPr>
              <a:tblGrid>
                <a:gridCol w="1610783">
                  <a:extLst>
                    <a:ext uri="{9D8B030D-6E8A-4147-A177-3AD203B41FA5}">
                      <a16:colId xmlns:a16="http://schemas.microsoft.com/office/drawing/2014/main" val="2226398619"/>
                    </a:ext>
                  </a:extLst>
                </a:gridCol>
                <a:gridCol w="1610783">
                  <a:extLst>
                    <a:ext uri="{9D8B030D-6E8A-4147-A177-3AD203B41FA5}">
                      <a16:colId xmlns:a16="http://schemas.microsoft.com/office/drawing/2014/main" val="3622228875"/>
                    </a:ext>
                  </a:extLst>
                </a:gridCol>
                <a:gridCol w="1610783">
                  <a:extLst>
                    <a:ext uri="{9D8B030D-6E8A-4147-A177-3AD203B41FA5}">
                      <a16:colId xmlns:a16="http://schemas.microsoft.com/office/drawing/2014/main" val="125434254"/>
                    </a:ext>
                  </a:extLst>
                </a:gridCol>
              </a:tblGrid>
              <a:tr h="92323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/>
                        <a:t>결과물 변별력</a:t>
                      </a:r>
                    </a:p>
                  </a:txBody>
                  <a:tcPr anchor="ctr">
                    <a:solidFill>
                      <a:srgbClr val="8DC8E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>
                          <a:latin typeface="Malgun Gothic" panose="020B0503020000020004" pitchFamily="34" charset="-127"/>
                        </a:rPr>
                        <a:t>과정 </a:t>
                      </a:r>
                      <a:r>
                        <a:rPr lang="en-US" altLang="ko-KR" sz="1500">
                          <a:latin typeface="Malgun Gothic" panose="020B0503020000020004" pitchFamily="34" charset="-127"/>
                        </a:rPr>
                        <a:t>2</a:t>
                      </a:r>
                      <a:r>
                        <a:rPr lang="ko-KR" altLang="en-US" sz="1500">
                          <a:latin typeface="Malgun Gothic" panose="020B0503020000020004" pitchFamily="34" charset="-127"/>
                        </a:rPr>
                        <a:t>에서</a:t>
                      </a:r>
                      <a:br>
                        <a:rPr lang="en-US" altLang="ko-KR" sz="1500">
                          <a:latin typeface="Malgun Gothic" panose="020B0503020000020004" pitchFamily="34" charset="-127"/>
                        </a:rPr>
                      </a:br>
                      <a:r>
                        <a:rPr lang="ko-KR" altLang="en-US" sz="1500">
                          <a:latin typeface="Malgun Gothic" panose="020B0503020000020004" pitchFamily="34" charset="-127"/>
                        </a:rPr>
                        <a:t>난이도 하락 가능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>
                          <a:latin typeface="Malgun Gothic" panose="020B0503020000020004" pitchFamily="34" charset="-127"/>
                        </a:rPr>
                        <a:t>2/5</a:t>
                      </a:r>
                      <a:endParaRPr lang="ko-KR" altLang="en-US" sz="1500">
                        <a:latin typeface="Malgun Gothic" panose="020B05030200000200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12926274"/>
                  </a:ext>
                </a:extLst>
              </a:tr>
              <a:tr h="92323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>
                          <a:latin typeface="Malgun Gothic" panose="020B0503020000020004" pitchFamily="34" charset="-127"/>
                        </a:rPr>
                        <a:t>재미</a:t>
                      </a:r>
                    </a:p>
                  </a:txBody>
                  <a:tcPr anchor="ctr">
                    <a:solidFill>
                      <a:srgbClr val="8DC8E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>
                          <a:latin typeface="Malgun Gothic" panose="020B0503020000020004" pitchFamily="34" charset="-127"/>
                        </a:rPr>
                        <a:t>신선함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>
                          <a:latin typeface="Malgun Gothic" panose="020B0503020000020004" pitchFamily="34" charset="-127"/>
                        </a:rPr>
                        <a:t>5/5</a:t>
                      </a:r>
                      <a:endParaRPr lang="ko-KR" altLang="en-US" sz="1500">
                        <a:latin typeface="Malgun Gothic" panose="020B05030200000200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02403959"/>
                  </a:ext>
                </a:extLst>
              </a:tr>
              <a:tr h="92323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>
                          <a:latin typeface="Malgun Gothic" panose="020B0503020000020004" pitchFamily="34" charset="-127"/>
                        </a:rPr>
                        <a:t>기능 홍보 정도</a:t>
                      </a:r>
                    </a:p>
                  </a:txBody>
                  <a:tcPr anchor="ctr">
                    <a:solidFill>
                      <a:srgbClr val="8DC8E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>
                          <a:latin typeface="Malgun Gothic" panose="020B0503020000020004" pitchFamily="34" charset="-127"/>
                        </a:rPr>
                        <a:t>에이전트 기능 </a:t>
                      </a:r>
                      <a:endParaRPr lang="en-US" altLang="ko-KR" sz="1500">
                        <a:latin typeface="Malgun Gothic" panose="020B0503020000020004" pitchFamily="34" charset="-127"/>
                      </a:endParaRPr>
                    </a:p>
                    <a:p>
                      <a:pPr algn="ctr" latinLnBrk="1"/>
                      <a:r>
                        <a:rPr lang="en-US" altLang="ko-KR" sz="1500">
                          <a:latin typeface="Malgun Gothic" panose="020B0503020000020004" pitchFamily="34" charset="-127"/>
                        </a:rPr>
                        <a:t>(</a:t>
                      </a:r>
                      <a:r>
                        <a:rPr lang="ko-KR" altLang="en-US" sz="1500">
                          <a:latin typeface="Malgun Gothic" panose="020B0503020000020004" pitchFamily="34" charset="-127"/>
                        </a:rPr>
                        <a:t>검색</a:t>
                      </a:r>
                      <a:r>
                        <a:rPr lang="en-US" altLang="ko-KR" sz="1500">
                          <a:latin typeface="Malgun Gothic" panose="020B0503020000020004" pitchFamily="34" charset="-127"/>
                        </a:rPr>
                        <a:t>, </a:t>
                      </a:r>
                      <a:r>
                        <a:rPr lang="ko-KR" altLang="en-US" sz="1500">
                          <a:latin typeface="Malgun Gothic" panose="020B0503020000020004" pitchFamily="34" charset="-127"/>
                        </a:rPr>
                        <a:t>미세 조정</a:t>
                      </a:r>
                      <a:r>
                        <a:rPr lang="en-US" altLang="ko-KR" sz="1500">
                          <a:latin typeface="Malgun Gothic" panose="020B0503020000020004" pitchFamily="34" charset="-127"/>
                        </a:rPr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>
                          <a:latin typeface="Malgun Gothic" panose="020B0503020000020004" pitchFamily="34" charset="-127"/>
                        </a:rPr>
                        <a:t>4/5</a:t>
                      </a:r>
                      <a:endParaRPr lang="ko-KR" altLang="en-US" sz="1500">
                        <a:latin typeface="Malgun Gothic" panose="020B05030200000200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47165159"/>
                  </a:ext>
                </a:extLst>
              </a:tr>
              <a:tr h="92323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>
                          <a:latin typeface="Malgun Gothic" panose="020B0503020000020004" pitchFamily="34" charset="-127"/>
                        </a:rPr>
                        <a:t>준비 난이도</a:t>
                      </a:r>
                    </a:p>
                  </a:txBody>
                  <a:tcPr anchor="ctr">
                    <a:solidFill>
                      <a:srgbClr val="8DC8E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>
                          <a:latin typeface="Malgun Gothic" panose="020B0503020000020004" pitchFamily="34" charset="-127"/>
                        </a:rPr>
                        <a:t>상</a:t>
                      </a:r>
                      <a:endParaRPr lang="en-US" altLang="ko-KR" sz="1500">
                        <a:latin typeface="Malgun Gothic" panose="020B05030200000200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>
                          <a:latin typeface="Malgun Gothic" panose="020B0503020000020004" pitchFamily="34" charset="-127"/>
                        </a:rPr>
                        <a:t>2/5</a:t>
                      </a:r>
                      <a:endParaRPr lang="ko-KR" altLang="en-US" sz="1500">
                        <a:latin typeface="Malgun Gothic" panose="020B05030200000200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08256039"/>
                  </a:ext>
                </a:extLst>
              </a:tr>
            </a:tbl>
          </a:graphicData>
        </a:graphic>
      </p:graphicFrame>
      <p:sp>
        <p:nvSpPr>
          <p:cNvPr id="13" name="직사각형 12">
            <a:extLst>
              <a:ext uri="{FF2B5EF4-FFF2-40B4-BE49-F238E27FC236}">
                <a16:creationId xmlns:a16="http://schemas.microsoft.com/office/drawing/2014/main" id="{4386E08E-1DC2-ACF5-46B7-76822FE6B2D9}"/>
              </a:ext>
            </a:extLst>
          </p:cNvPr>
          <p:cNvSpPr/>
          <p:nvPr/>
        </p:nvSpPr>
        <p:spPr bwMode="auto">
          <a:xfrm>
            <a:off x="8011781" y="1338443"/>
            <a:ext cx="1485900" cy="250278"/>
          </a:xfrm>
          <a:prstGeom prst="rect">
            <a:avLst/>
          </a:prstGeom>
          <a:solidFill>
            <a:srgbClr val="0078D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13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Malgun Gothic" panose="020B0503020000020004" pitchFamily="34" charset="-127"/>
                <a:ea typeface="Malgun Gothic" panose="020B0503020000020004" pitchFamily="34" charset="-127"/>
                <a:cs typeface="Pretendard" panose="02000503000000020004" pitchFamily="50" charset="-127"/>
              </a:rPr>
              <a:t>자체 평가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A78B6AF-7BFB-7CD5-117E-AE1CCBF6A3D9}"/>
              </a:ext>
            </a:extLst>
          </p:cNvPr>
          <p:cNvSpPr/>
          <p:nvPr/>
        </p:nvSpPr>
        <p:spPr bwMode="auto">
          <a:xfrm>
            <a:off x="9618138" y="1338443"/>
            <a:ext cx="1485900" cy="250278"/>
          </a:xfrm>
          <a:prstGeom prst="rect">
            <a:avLst/>
          </a:prstGeom>
          <a:solidFill>
            <a:srgbClr val="0078D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13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Malgun Gothic" panose="020B0503020000020004" pitchFamily="34" charset="-127"/>
                <a:ea typeface="Malgun Gothic" panose="020B0503020000020004" pitchFamily="34" charset="-127"/>
                <a:cs typeface="Pretendard" panose="02000503000000020004" pitchFamily="50" charset="-127"/>
              </a:rPr>
              <a:t>점수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6975F2F-0E5E-BBFE-4EC8-1AC1AF9D8698}"/>
              </a:ext>
            </a:extLst>
          </p:cNvPr>
          <p:cNvSpPr/>
          <p:nvPr/>
        </p:nvSpPr>
        <p:spPr bwMode="auto">
          <a:xfrm>
            <a:off x="6978213" y="5716793"/>
            <a:ext cx="3719843" cy="746923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3000" b="1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Pretendard" panose="02000503000000020004" pitchFamily="50" charset="-127"/>
              </a:rPr>
              <a:t>평균 점수</a:t>
            </a:r>
            <a:r>
              <a:rPr lang="en-US" altLang="ko-KR" sz="3000" b="1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Pretendard" panose="02000503000000020004" pitchFamily="50" charset="-127"/>
              </a:rPr>
              <a:t>: 3.25</a:t>
            </a:r>
            <a:endParaRPr lang="ko-KR" altLang="en-US" sz="3000" b="1">
              <a:solidFill>
                <a:schemeClr val="tx1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Pretendard" panose="02000503000000020004" pitchFamily="50" charset="-127"/>
            </a:endParaRPr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7F5E0002-7510-9B7A-42FD-23E169A7D3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8851514"/>
              </p:ext>
            </p:extLst>
          </p:nvPr>
        </p:nvGraphicFramePr>
        <p:xfrm>
          <a:off x="1021094" y="1776461"/>
          <a:ext cx="4116515" cy="4143573"/>
        </p:xfrm>
        <a:graphic>
          <a:graphicData uri="http://schemas.openxmlformats.org/drawingml/2006/table">
            <a:tbl>
              <a:tblPr firstCol="1">
                <a:tableStyleId>{93296810-A885-4BE3-A3E7-6D5BEEA58F35}</a:tableStyleId>
              </a:tblPr>
              <a:tblGrid>
                <a:gridCol w="766487">
                  <a:extLst>
                    <a:ext uri="{9D8B030D-6E8A-4147-A177-3AD203B41FA5}">
                      <a16:colId xmlns:a16="http://schemas.microsoft.com/office/drawing/2014/main" val="2226398619"/>
                    </a:ext>
                  </a:extLst>
                </a:gridCol>
                <a:gridCol w="1304349">
                  <a:extLst>
                    <a:ext uri="{9D8B030D-6E8A-4147-A177-3AD203B41FA5}">
                      <a16:colId xmlns:a16="http://schemas.microsoft.com/office/drawing/2014/main" val="3622228875"/>
                    </a:ext>
                  </a:extLst>
                </a:gridCol>
                <a:gridCol w="2045679">
                  <a:extLst>
                    <a:ext uri="{9D8B030D-6E8A-4147-A177-3AD203B41FA5}">
                      <a16:colId xmlns:a16="http://schemas.microsoft.com/office/drawing/2014/main" val="3323228538"/>
                    </a:ext>
                  </a:extLst>
                </a:gridCol>
              </a:tblGrid>
              <a:tr h="1213258">
                <a:tc rowSpan="2">
                  <a:txBody>
                    <a:bodyPr/>
                    <a:lstStyle/>
                    <a:p>
                      <a:pPr latinLnBrk="1"/>
                      <a:r>
                        <a:rPr lang="ko-KR" altLang="en-US" sz="1500">
                          <a:solidFill>
                            <a:srgbClr val="454142"/>
                          </a:solidFill>
                          <a:latin typeface="Malgun Gothic" panose="020B0503020000020004" pitchFamily="34" charset="-127"/>
                        </a:rPr>
                        <a:t>준비</a:t>
                      </a:r>
                      <a:r>
                        <a:rPr lang="ko-KR" altLang="en-US" sz="1500">
                          <a:latin typeface="Malgun Gothic" panose="020B0503020000020004" pitchFamily="34" charset="-127"/>
                        </a:rPr>
                        <a:t> </a:t>
                      </a:r>
                      <a:r>
                        <a:rPr lang="en-US" altLang="ko-KR" sz="1500">
                          <a:latin typeface="Malgun Gothic" panose="020B0503020000020004" pitchFamily="34" charset="-127"/>
                        </a:rPr>
                        <a:t> </a:t>
                      </a:r>
                      <a:endParaRPr lang="ko-KR" altLang="en-US" sz="1500">
                        <a:latin typeface="Malgun Gothic" panose="020B05030200000200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Malgun Gothic" panose="020B05030200000200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3">
                        <a:extLst>
                          <a:ext uri="{96DAC541-7B7A-43D3-8B79-37D633B846F1}">
                            <asvg:svgBlip xmlns:asvg="http://schemas.microsoft.com/office/drawing/2016/SVG/main" r:embed="rId4"/>
                          </a:ext>
                        </a:extLst>
                      </a:blip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300">
                          <a:latin typeface="Malgun Gothic" panose="020B0503020000020004" pitchFamily="34" charset="-127"/>
                        </a:rPr>
                        <a:t>1. </a:t>
                      </a:r>
                      <a:r>
                        <a:rPr lang="ko-KR" altLang="en-US" sz="1300">
                          <a:latin typeface="Malgun Gothic" panose="020B0503020000020004" pitchFamily="34" charset="-127"/>
                        </a:rPr>
                        <a:t>에이전트 빌드 </a:t>
                      </a:r>
                      <a:endParaRPr lang="en-US" altLang="ko-KR" sz="1300">
                        <a:latin typeface="Malgun Gothic" panose="020B0503020000020004" pitchFamily="34" charset="-127"/>
                      </a:endParaRPr>
                    </a:p>
                    <a:p>
                      <a:pPr algn="l" latinLnBrk="1"/>
                      <a:r>
                        <a:rPr lang="en-US" altLang="ko-KR" sz="1300">
                          <a:latin typeface="Malgun Gothic" panose="020B0503020000020004" pitchFamily="34" charset="-127"/>
                        </a:rPr>
                        <a:t>(</a:t>
                      </a:r>
                      <a:r>
                        <a:rPr lang="ko-KR" altLang="en-US" sz="1300">
                          <a:latin typeface="Malgun Gothic" panose="020B0503020000020004" pitchFamily="34" charset="-127"/>
                        </a:rPr>
                        <a:t>사건 자료 </a:t>
                      </a:r>
                      <a:r>
                        <a:rPr lang="en-US" altLang="ko-KR" sz="1300" err="1">
                          <a:latin typeface="Malgun Gothic" panose="020B0503020000020004" pitchFamily="34" charset="-127"/>
                        </a:rPr>
                        <a:t>sharepoint</a:t>
                      </a:r>
                      <a:r>
                        <a:rPr lang="en-US" altLang="ko-KR" sz="1300">
                          <a:latin typeface="Malgun Gothic" panose="020B0503020000020004" pitchFamily="34" charset="-127"/>
                        </a:rPr>
                        <a:t> </a:t>
                      </a:r>
                      <a:r>
                        <a:rPr lang="ko-KR" altLang="en-US" sz="1300">
                          <a:latin typeface="Malgun Gothic" panose="020B0503020000020004" pitchFamily="34" charset="-127"/>
                        </a:rPr>
                        <a:t>연결</a:t>
                      </a:r>
                      <a:r>
                        <a:rPr lang="en-US" altLang="ko-KR" sz="1300">
                          <a:latin typeface="Malgun Gothic" panose="020B0503020000020004" pitchFamily="34" charset="-127"/>
                        </a:rPr>
                        <a:t>)</a:t>
                      </a:r>
                      <a:endParaRPr lang="ko-KR" altLang="en-US" sz="1300">
                        <a:latin typeface="Malgun Gothic" panose="020B05030200000200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12926274"/>
                  </a:ext>
                </a:extLst>
              </a:tr>
              <a:tr h="1717057">
                <a:tc vMerge="1"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Malgun Gothic" panose="020B05030200000200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5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indent="0" algn="l" rtl="0" eaLnBrk="1" latinLnBrk="0" hangingPunct="1">
                        <a:spcBef>
                          <a:spcPts val="384"/>
                        </a:spcBef>
                        <a:buNone/>
                      </a:pPr>
                      <a:r>
                        <a:rPr lang="en-US" altLang="ko-KR" sz="1300">
                          <a:latin typeface="+mn-ea"/>
                          <a:cs typeface="Pretendard" panose="02000503000000020004" pitchFamily="50" charset="-127"/>
                        </a:rPr>
                        <a:t>2. </a:t>
                      </a:r>
                      <a:r>
                        <a:rPr lang="ko-KR" altLang="en-US" sz="1300">
                          <a:latin typeface="+mn-ea"/>
                          <a:cs typeface="Pretendard" panose="02000503000000020004" pitchFamily="50" charset="-127"/>
                        </a:rPr>
                        <a:t>자료 중요도에 따라</a:t>
                      </a:r>
                      <a:r>
                        <a:rPr lang="en-US" altLang="ko-KR" sz="1300">
                          <a:latin typeface="+mn-ea"/>
                          <a:cs typeface="Pretendard" panose="02000503000000020004" pitchFamily="50" charset="-127"/>
                        </a:rPr>
                        <a:t> </a:t>
                      </a:r>
                      <a:r>
                        <a:rPr lang="ko-KR" altLang="en-US" sz="1300">
                          <a:latin typeface="+mn-ea"/>
                          <a:cs typeface="Pretendard" panose="02000503000000020004" pitchFamily="50" charset="-127"/>
                        </a:rPr>
                        <a:t>에이전트 대답 모호함 정도 조절</a:t>
                      </a:r>
                      <a:endParaRPr lang="en-US" altLang="ko-KR" sz="1300">
                        <a:latin typeface="+mn-ea"/>
                        <a:cs typeface="Pretendard" panose="02000503000000020004" pitchFamily="50" charset="-127"/>
                      </a:endParaRPr>
                    </a:p>
                    <a:p>
                      <a:pPr marL="0" indent="0" algn="l" rtl="0" eaLnBrk="1" latinLnBrk="0" hangingPunct="1">
                        <a:spcBef>
                          <a:spcPts val="384"/>
                        </a:spcBef>
                        <a:buNone/>
                      </a:pPr>
                      <a:r>
                        <a:rPr lang="en-US" altLang="ko-KR" sz="1300">
                          <a:latin typeface="+mn-ea"/>
                          <a:cs typeface="Pretendard" panose="02000503000000020004" pitchFamily="50" charset="-127"/>
                        </a:rPr>
                        <a:t>“</a:t>
                      </a:r>
                      <a:r>
                        <a:rPr lang="ko-KR" altLang="en-US" sz="1300">
                          <a:latin typeface="+mn-ea"/>
                          <a:cs typeface="Pretendard" panose="02000503000000020004" pitchFamily="50" charset="-127"/>
                        </a:rPr>
                        <a:t>너무 쉽게 답 주지 않도록</a:t>
                      </a:r>
                      <a:r>
                        <a:rPr lang="en-US" altLang="ko-KR" sz="1300">
                          <a:latin typeface="+mn-ea"/>
                          <a:cs typeface="Pretendard" panose="02000503000000020004" pitchFamily="50" charset="-127"/>
                        </a:rPr>
                        <a:t>”</a:t>
                      </a:r>
                      <a:endParaRPr lang="ko-KR" altLang="en-US" sz="1300">
                        <a:latin typeface="Malgun Gothic" panose="020B05030200000200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2403959"/>
                  </a:ext>
                </a:extLst>
              </a:tr>
              <a:tr h="121325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500">
                          <a:solidFill>
                            <a:srgbClr val="E8E6DF"/>
                          </a:solidFill>
                          <a:latin typeface="Malgun Gothic" panose="020B0503020000020004" pitchFamily="34" charset="-127"/>
                        </a:rPr>
                        <a:t>고객이 </a:t>
                      </a:r>
                      <a:br>
                        <a:rPr lang="en-US" altLang="ko-KR" sz="1500">
                          <a:solidFill>
                            <a:srgbClr val="E8E6DF"/>
                          </a:solidFill>
                          <a:latin typeface="Malgun Gothic" panose="020B0503020000020004" pitchFamily="34" charset="-127"/>
                        </a:rPr>
                      </a:br>
                      <a:r>
                        <a:rPr lang="ko-KR" altLang="en-US" sz="1500">
                          <a:solidFill>
                            <a:srgbClr val="E8E6DF"/>
                          </a:solidFill>
                          <a:latin typeface="Malgun Gothic" panose="020B0503020000020004" pitchFamily="34" charset="-127"/>
                        </a:rPr>
                        <a:t>실행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C4738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Malgun Gothic" panose="020B05030200000200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blipFill>
                      <a:blip r:embed="rId6">
                        <a:extLst>
                          <a:ext uri="{96DAC541-7B7A-43D3-8B79-37D633B846F1}">
                            <asvg:svgBlip xmlns:asvg="http://schemas.microsoft.com/office/drawing/2016/SVG/main" r:embed="rId7"/>
                          </a:ext>
                        </a:extLst>
                      </a:blip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>
                          <a:latin typeface="Malgun Gothic" panose="020B0503020000020004" pitchFamily="34" charset="-127"/>
                        </a:rPr>
                        <a:t>3. </a:t>
                      </a:r>
                      <a:r>
                        <a:rPr lang="ko-KR" altLang="en-US" sz="1300">
                          <a:latin typeface="Malgun Gothic" panose="020B0503020000020004" pitchFamily="34" charset="-127"/>
                        </a:rPr>
                        <a:t>팀원은 힘을 합쳐 범인</a:t>
                      </a:r>
                      <a:r>
                        <a:rPr lang="en-US" altLang="ko-KR" sz="1300">
                          <a:latin typeface="Malgun Gothic" panose="020B0503020000020004" pitchFamily="34" charset="-127"/>
                        </a:rPr>
                        <a:t>, </a:t>
                      </a:r>
                      <a:r>
                        <a:rPr lang="ko-KR" altLang="en-US" sz="1300">
                          <a:latin typeface="Malgun Gothic" panose="020B0503020000020004" pitchFamily="34" charset="-127"/>
                        </a:rPr>
                        <a:t>범행 도구</a:t>
                      </a:r>
                      <a:r>
                        <a:rPr lang="en-US" altLang="ko-KR" sz="1300">
                          <a:latin typeface="Malgun Gothic" panose="020B0503020000020004" pitchFamily="34" charset="-127"/>
                        </a:rPr>
                        <a:t>, </a:t>
                      </a:r>
                      <a:r>
                        <a:rPr lang="ko-KR" altLang="en-US" sz="1300">
                          <a:latin typeface="Malgun Gothic" panose="020B0503020000020004" pitchFamily="34" charset="-127"/>
                        </a:rPr>
                        <a:t>방법 추리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71651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7731999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B5D718-9767-7FF2-03BA-9796AA57D0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98D8E6F-61F4-5FB2-75E7-803461645F8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 bwMode="auto">
          <a:xfrm>
            <a:off x="-1" y="-16658"/>
            <a:ext cx="12192001" cy="850376"/>
          </a:xfrm>
          <a:prstGeom prst="rect">
            <a:avLst/>
          </a:prstGeom>
          <a:solidFill>
            <a:srgbClr val="D7D2CB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ko-KR" alt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Malgun Gothic" panose="020B0503020000020004" pitchFamily="34" charset="-127"/>
              <a:ea typeface="Malgun Gothic" panose="020B0503020000020004" pitchFamily="34" charset="-127"/>
              <a:cs typeface="Pretendard" panose="0200050300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880D3FC-9CF2-E710-FF1D-66DCF6F634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376" y="394284"/>
            <a:ext cx="11908624" cy="307777"/>
          </a:xfrm>
        </p:spPr>
        <p:txBody>
          <a:bodyPr/>
          <a:lstStyle/>
          <a:p>
            <a:r>
              <a:rPr lang="en-US" altLang="ko-KR">
                <a:solidFill>
                  <a:srgbClr val="454142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Pretendard ExtraBold" panose="02000903000000020004" pitchFamily="50" charset="-127"/>
              </a:rPr>
              <a:t>[B] </a:t>
            </a:r>
            <a:r>
              <a:rPr lang="ko-KR" altLang="en-US">
                <a:solidFill>
                  <a:srgbClr val="454142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Pretendard ExtraBold" panose="02000903000000020004" pitchFamily="50" charset="-127"/>
              </a:rPr>
              <a:t>심리 테스트 만들기</a:t>
            </a:r>
            <a:r>
              <a:rPr lang="en-US" altLang="ko-KR">
                <a:solidFill>
                  <a:srgbClr val="454142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Pretendard ExtraBold" panose="02000903000000020004" pitchFamily="50" charset="-127"/>
              </a:rPr>
              <a:t>: MBTI, </a:t>
            </a:r>
            <a:r>
              <a:rPr lang="ko-KR" altLang="en-US">
                <a:solidFill>
                  <a:srgbClr val="454142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Pretendard ExtraBold" panose="02000903000000020004" pitchFamily="50" charset="-127"/>
              </a:rPr>
              <a:t>에겐 </a:t>
            </a:r>
            <a:r>
              <a:rPr lang="ko-KR" altLang="en-US" err="1">
                <a:solidFill>
                  <a:srgbClr val="454142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Pretendard ExtraBold" panose="02000903000000020004" pitchFamily="50" charset="-127"/>
              </a:rPr>
              <a:t>테토</a:t>
            </a:r>
            <a:r>
              <a:rPr lang="en-US" altLang="ko-KR">
                <a:solidFill>
                  <a:srgbClr val="454142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Pretendard ExtraBold" panose="02000903000000020004" pitchFamily="50" charset="-127"/>
              </a:rPr>
              <a:t>, </a:t>
            </a:r>
            <a:r>
              <a:rPr lang="ko-KR" altLang="en-US">
                <a:solidFill>
                  <a:srgbClr val="454142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Pretendard ExtraBold" panose="02000903000000020004" pitchFamily="50" charset="-127"/>
              </a:rPr>
              <a:t>다음 유행 심리 테스트는 우리가 만든다 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A6B4AAE-F8A8-E399-C477-54E76FCD1DB9}"/>
              </a:ext>
            </a:extLst>
          </p:cNvPr>
          <p:cNvSpPr/>
          <p:nvPr/>
        </p:nvSpPr>
        <p:spPr bwMode="auto">
          <a:xfrm>
            <a:off x="679450" y="1504478"/>
            <a:ext cx="4749800" cy="4826472"/>
          </a:xfrm>
          <a:prstGeom prst="rect">
            <a:avLst/>
          </a:prstGeom>
          <a:solidFill>
            <a:schemeClr val="bg2"/>
          </a:solidFill>
          <a:ln w="12700">
            <a:noFill/>
            <a:headEnd type="none" w="med" len="med"/>
            <a:tailEnd type="none" w="med" len="med"/>
          </a:ln>
          <a:effectLst>
            <a:outerShdw blurRad="50800" sx="101000" sy="101000" algn="ctr" rotWithShape="0">
              <a:prstClr val="black">
                <a:alpha val="17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ko-KR" alt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Malgun Gothic" panose="020B0503020000020004" pitchFamily="34" charset="-127"/>
              <a:ea typeface="Malgun Gothic" panose="020B0503020000020004" pitchFamily="34" charset="-127"/>
              <a:cs typeface="Pretendard" panose="02000503000000020004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9DE224B-CB9E-C86A-98BB-9DB79B477A4E}"/>
              </a:ext>
            </a:extLst>
          </p:cNvPr>
          <p:cNvSpPr/>
          <p:nvPr/>
        </p:nvSpPr>
        <p:spPr bwMode="auto">
          <a:xfrm>
            <a:off x="1767412" y="1184822"/>
            <a:ext cx="2434175" cy="319656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200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Pretendard" panose="02000503000000020004" pitchFamily="50" charset="-127"/>
              </a:rPr>
              <a:t>게임 설명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DAA33B5A-47AE-D4B1-9071-1BDDB7FB45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9588138"/>
              </p:ext>
            </p:extLst>
          </p:nvPr>
        </p:nvGraphicFramePr>
        <p:xfrm>
          <a:off x="6338557" y="1720378"/>
          <a:ext cx="4832349" cy="3692936"/>
        </p:xfrm>
        <a:graphic>
          <a:graphicData uri="http://schemas.openxmlformats.org/drawingml/2006/table">
            <a:tbl>
              <a:tblPr firstCol="1">
                <a:tableStyleId>{616DA210-FB5B-4158-B5E0-FEB733F419BA}</a:tableStyleId>
              </a:tblPr>
              <a:tblGrid>
                <a:gridCol w="1610783">
                  <a:extLst>
                    <a:ext uri="{9D8B030D-6E8A-4147-A177-3AD203B41FA5}">
                      <a16:colId xmlns:a16="http://schemas.microsoft.com/office/drawing/2014/main" val="2226398619"/>
                    </a:ext>
                  </a:extLst>
                </a:gridCol>
                <a:gridCol w="1610783">
                  <a:extLst>
                    <a:ext uri="{9D8B030D-6E8A-4147-A177-3AD203B41FA5}">
                      <a16:colId xmlns:a16="http://schemas.microsoft.com/office/drawing/2014/main" val="3622228875"/>
                    </a:ext>
                  </a:extLst>
                </a:gridCol>
                <a:gridCol w="1610783">
                  <a:extLst>
                    <a:ext uri="{9D8B030D-6E8A-4147-A177-3AD203B41FA5}">
                      <a16:colId xmlns:a16="http://schemas.microsoft.com/office/drawing/2014/main" val="125434254"/>
                    </a:ext>
                  </a:extLst>
                </a:gridCol>
              </a:tblGrid>
              <a:tr h="92323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/>
                        <a:t>결과물 변별력</a:t>
                      </a:r>
                    </a:p>
                  </a:txBody>
                  <a:tcPr anchor="ctr">
                    <a:solidFill>
                      <a:srgbClr val="8DC8E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>
                          <a:latin typeface="Malgun Gothic" panose="020B0503020000020004" pitchFamily="34" charset="-127"/>
                        </a:rPr>
                        <a:t>다양화 하기 어려울 </a:t>
                      </a:r>
                      <a:endParaRPr lang="en-US" altLang="ko-KR" sz="1500">
                        <a:latin typeface="Malgun Gothic" panose="020B0503020000020004" pitchFamily="34" charset="-127"/>
                      </a:endParaRPr>
                    </a:p>
                    <a:p>
                      <a:pPr algn="ctr" latinLnBrk="1"/>
                      <a:r>
                        <a:rPr lang="ko-KR" altLang="en-US" sz="1500">
                          <a:latin typeface="Malgun Gothic" panose="020B0503020000020004" pitchFamily="34" charset="-127"/>
                        </a:rPr>
                        <a:t>가능성 존재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>
                          <a:latin typeface="Malgun Gothic" panose="020B0503020000020004" pitchFamily="34" charset="-127"/>
                        </a:rPr>
                        <a:t>2/5</a:t>
                      </a:r>
                      <a:endParaRPr lang="ko-KR" altLang="en-US" sz="1500">
                        <a:latin typeface="Malgun Gothic" panose="020B05030200000200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12926274"/>
                  </a:ext>
                </a:extLst>
              </a:tr>
              <a:tr h="92323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>
                          <a:latin typeface="Malgun Gothic" panose="020B0503020000020004" pitchFamily="34" charset="-127"/>
                        </a:rPr>
                        <a:t>재미</a:t>
                      </a:r>
                    </a:p>
                  </a:txBody>
                  <a:tcPr anchor="ctr">
                    <a:solidFill>
                      <a:srgbClr val="8DC8E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>
                          <a:latin typeface="Malgun Gothic" panose="020B0503020000020004" pitchFamily="34" charset="-127"/>
                        </a:rPr>
                        <a:t>꽤 신선함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>
                          <a:latin typeface="Malgun Gothic" panose="020B0503020000020004" pitchFamily="34" charset="-127"/>
                        </a:rPr>
                        <a:t>4/5</a:t>
                      </a:r>
                      <a:endParaRPr lang="ko-KR" altLang="en-US" sz="1500">
                        <a:latin typeface="Malgun Gothic" panose="020B05030200000200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02403959"/>
                  </a:ext>
                </a:extLst>
              </a:tr>
              <a:tr h="92323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>
                          <a:latin typeface="Malgun Gothic" panose="020B0503020000020004" pitchFamily="34" charset="-127"/>
                        </a:rPr>
                        <a:t>기능 홍보 정도</a:t>
                      </a:r>
                    </a:p>
                  </a:txBody>
                  <a:tcPr anchor="ctr">
                    <a:solidFill>
                      <a:srgbClr val="8DC8E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>
                          <a:latin typeface="Malgun Gothic" panose="020B0503020000020004" pitchFamily="34" charset="-127"/>
                        </a:rPr>
                        <a:t>만들기 기능</a:t>
                      </a:r>
                      <a:endParaRPr lang="en-US" altLang="ko-KR" sz="1500">
                        <a:latin typeface="Malgun Gothic" panose="020B0503020000020004" pitchFamily="34" charset="-127"/>
                      </a:endParaRPr>
                    </a:p>
                    <a:p>
                      <a:pPr algn="ctr" latinLnBrk="1"/>
                      <a:r>
                        <a:rPr lang="en-US" altLang="ko-KR" sz="1500">
                          <a:latin typeface="Malgun Gothic" panose="020B0503020000020004" pitchFamily="34" charset="-127"/>
                        </a:rPr>
                        <a:t>Visual Creator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>
                          <a:latin typeface="Malgun Gothic" panose="020B0503020000020004" pitchFamily="34" charset="-127"/>
                        </a:rPr>
                        <a:t>3/5</a:t>
                      </a:r>
                      <a:endParaRPr lang="ko-KR" altLang="en-US" sz="1500">
                        <a:latin typeface="Malgun Gothic" panose="020B05030200000200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47165159"/>
                  </a:ext>
                </a:extLst>
              </a:tr>
              <a:tr h="92323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>
                          <a:latin typeface="Malgun Gothic" panose="020B0503020000020004" pitchFamily="34" charset="-127"/>
                        </a:rPr>
                        <a:t>준비 난이도</a:t>
                      </a:r>
                    </a:p>
                  </a:txBody>
                  <a:tcPr anchor="ctr">
                    <a:solidFill>
                      <a:srgbClr val="8DC8E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>
                          <a:latin typeface="Malgun Gothic" panose="020B0503020000020004" pitchFamily="34" charset="-127"/>
                        </a:rPr>
                        <a:t>하</a:t>
                      </a:r>
                      <a:endParaRPr lang="en-US" altLang="ko-KR" sz="1500">
                        <a:latin typeface="Malgun Gothic" panose="020B05030200000200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>
                          <a:latin typeface="Malgun Gothic" panose="020B0503020000020004" pitchFamily="34" charset="-127"/>
                        </a:rPr>
                        <a:t>4/5</a:t>
                      </a:r>
                      <a:endParaRPr lang="ko-KR" altLang="en-US" sz="1500">
                        <a:latin typeface="Malgun Gothic" panose="020B05030200000200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8351928"/>
                  </a:ext>
                </a:extLst>
              </a:tr>
            </a:tbl>
          </a:graphicData>
        </a:graphic>
      </p:graphicFrame>
      <p:sp>
        <p:nvSpPr>
          <p:cNvPr id="13" name="직사각형 12">
            <a:extLst>
              <a:ext uri="{FF2B5EF4-FFF2-40B4-BE49-F238E27FC236}">
                <a16:creationId xmlns:a16="http://schemas.microsoft.com/office/drawing/2014/main" id="{143D99C6-E047-FA09-6F0D-282CB848FD74}"/>
              </a:ext>
            </a:extLst>
          </p:cNvPr>
          <p:cNvSpPr/>
          <p:nvPr/>
        </p:nvSpPr>
        <p:spPr bwMode="auto">
          <a:xfrm>
            <a:off x="8011781" y="1338443"/>
            <a:ext cx="1485900" cy="250278"/>
          </a:xfrm>
          <a:prstGeom prst="rect">
            <a:avLst/>
          </a:prstGeom>
          <a:solidFill>
            <a:srgbClr val="0078D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13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Malgun Gothic" panose="020B0503020000020004" pitchFamily="34" charset="-127"/>
                <a:ea typeface="Malgun Gothic" panose="020B0503020000020004" pitchFamily="34" charset="-127"/>
                <a:cs typeface="Pretendard" panose="02000503000000020004" pitchFamily="50" charset="-127"/>
              </a:rPr>
              <a:t>자체 평가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80C426A-B375-1D60-72BE-5B7F8AECFCD3}"/>
              </a:ext>
            </a:extLst>
          </p:cNvPr>
          <p:cNvSpPr/>
          <p:nvPr/>
        </p:nvSpPr>
        <p:spPr bwMode="auto">
          <a:xfrm>
            <a:off x="9618138" y="1338443"/>
            <a:ext cx="1485900" cy="250278"/>
          </a:xfrm>
          <a:prstGeom prst="rect">
            <a:avLst/>
          </a:prstGeom>
          <a:solidFill>
            <a:srgbClr val="0078D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13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Malgun Gothic" panose="020B0503020000020004" pitchFamily="34" charset="-127"/>
                <a:ea typeface="Malgun Gothic" panose="020B0503020000020004" pitchFamily="34" charset="-127"/>
                <a:cs typeface="Pretendard" panose="02000503000000020004" pitchFamily="50" charset="-127"/>
              </a:rPr>
              <a:t>점수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D0108D75-4DD1-C244-7965-04E16240AF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92102"/>
              </p:ext>
            </p:extLst>
          </p:nvPr>
        </p:nvGraphicFramePr>
        <p:xfrm>
          <a:off x="1368214" y="1824134"/>
          <a:ext cx="3275806" cy="4269030"/>
        </p:xfrm>
        <a:graphic>
          <a:graphicData uri="http://schemas.openxmlformats.org/drawingml/2006/table">
            <a:tbl>
              <a:tblPr firstCol="1">
                <a:tableStyleId>{93296810-A885-4BE3-A3E7-6D5BEEA58F35}</a:tableStyleId>
              </a:tblPr>
              <a:tblGrid>
                <a:gridCol w="892857">
                  <a:extLst>
                    <a:ext uri="{9D8B030D-6E8A-4147-A177-3AD203B41FA5}">
                      <a16:colId xmlns:a16="http://schemas.microsoft.com/office/drawing/2014/main" val="2226398619"/>
                    </a:ext>
                  </a:extLst>
                </a:gridCol>
                <a:gridCol w="2382949">
                  <a:extLst>
                    <a:ext uri="{9D8B030D-6E8A-4147-A177-3AD203B41FA5}">
                      <a16:colId xmlns:a16="http://schemas.microsoft.com/office/drawing/2014/main" val="3323228538"/>
                    </a:ext>
                  </a:extLst>
                </a:gridCol>
              </a:tblGrid>
              <a:tr h="1509519">
                <a:tc rowSpan="3">
                  <a:txBody>
                    <a:bodyPr/>
                    <a:lstStyle/>
                    <a:p>
                      <a:pPr marL="0" marR="0" lvl="0" indent="0" algn="l" defTabSz="93274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>
                          <a:solidFill>
                            <a:srgbClr val="E8E6DF"/>
                          </a:solidFill>
                          <a:latin typeface="Malgun Gothic" panose="020B0503020000020004" pitchFamily="34" charset="-127"/>
                        </a:rPr>
                        <a:t>고객이 </a:t>
                      </a:r>
                      <a:br>
                        <a:rPr lang="en-US" altLang="ko-KR" sz="1500">
                          <a:solidFill>
                            <a:srgbClr val="E8E6DF"/>
                          </a:solidFill>
                          <a:latin typeface="Malgun Gothic" panose="020B0503020000020004" pitchFamily="34" charset="-127"/>
                        </a:rPr>
                      </a:br>
                      <a:r>
                        <a:rPr lang="ko-KR" altLang="en-US" sz="1500">
                          <a:solidFill>
                            <a:srgbClr val="E8E6DF"/>
                          </a:solidFill>
                          <a:latin typeface="Malgun Gothic" panose="020B0503020000020004" pitchFamily="34" charset="-127"/>
                        </a:rPr>
                        <a:t>실행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C4738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300">
                          <a:latin typeface="Malgun Gothic" panose="020B0503020000020004" pitchFamily="34" charset="-127"/>
                        </a:rPr>
                        <a:t>1. Copilot</a:t>
                      </a:r>
                      <a:r>
                        <a:rPr lang="ko-KR" altLang="en-US" sz="1300">
                          <a:latin typeface="Malgun Gothic" panose="020B0503020000020004" pitchFamily="34" charset="-127"/>
                        </a:rPr>
                        <a:t>을 활용하여</a:t>
                      </a:r>
                    </a:p>
                    <a:p>
                      <a:pPr algn="l" latinLnBrk="1"/>
                      <a:r>
                        <a:rPr lang="ko-KR" altLang="en-US" sz="1300">
                          <a:latin typeface="Malgun Gothic" panose="020B0503020000020004" pitchFamily="34" charset="-127"/>
                        </a:rPr>
                        <a:t>심리 테스트의 컨셉</a:t>
                      </a:r>
                      <a:r>
                        <a:rPr lang="en-US" altLang="ko-KR" sz="1300">
                          <a:latin typeface="Malgun Gothic" panose="020B0503020000020004" pitchFamily="34" charset="-127"/>
                        </a:rPr>
                        <a:t>, </a:t>
                      </a:r>
                      <a:r>
                        <a:rPr lang="ko-KR" altLang="en-US" sz="1300">
                          <a:latin typeface="Malgun Gothic" panose="020B0503020000020004" pitchFamily="34" charset="-127"/>
                        </a:rPr>
                        <a:t>타겟</a:t>
                      </a:r>
                      <a:r>
                        <a:rPr lang="en-US" altLang="ko-KR" sz="1300">
                          <a:latin typeface="Malgun Gothic" panose="020B0503020000020004" pitchFamily="34" charset="-127"/>
                        </a:rPr>
                        <a:t>, </a:t>
                      </a:r>
                      <a:r>
                        <a:rPr lang="ko-KR" altLang="en-US" sz="1300">
                          <a:latin typeface="Malgun Gothic" panose="020B0503020000020004" pitchFamily="34" charset="-127"/>
                        </a:rPr>
                        <a:t>테스트 질문지를 구성</a:t>
                      </a:r>
                    </a:p>
                    <a:p>
                      <a:pPr algn="l" latinLnBrk="1"/>
                      <a:endParaRPr lang="ko-KR" altLang="en-US" sz="1300">
                        <a:latin typeface="Malgun Gothic" panose="020B0503020000020004" pitchFamily="34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12926274"/>
                  </a:ext>
                </a:extLst>
              </a:tr>
              <a:tr h="1509519">
                <a:tc vMerge="1">
                  <a:txBody>
                    <a:bodyPr/>
                    <a:lstStyle/>
                    <a:p>
                      <a:endParaRPr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rtl="0" eaLnBrk="1" latinLnBrk="0" hangingPunct="1">
                        <a:spcBef>
                          <a:spcPts val="384"/>
                        </a:spcBef>
                        <a:buNone/>
                      </a:pPr>
                      <a:r>
                        <a:rPr lang="en-US" altLang="ko-KR" sz="1300">
                          <a:latin typeface="+mn-ea"/>
                          <a:cs typeface="Pretendard" panose="02000503000000020004" pitchFamily="50" charset="-127"/>
                        </a:rPr>
                        <a:t>2. </a:t>
                      </a:r>
                      <a:r>
                        <a:rPr lang="ko-KR" altLang="en-US" sz="1300">
                          <a:latin typeface="+mn-ea"/>
                          <a:cs typeface="Pretendard" panose="02000503000000020004" pitchFamily="50" charset="-127"/>
                        </a:rPr>
                        <a:t>심리 테스트 결과 카드 </a:t>
                      </a:r>
                    </a:p>
                    <a:p>
                      <a:pPr marL="0" indent="0" algn="l" rtl="0" eaLnBrk="1" latinLnBrk="0" hangingPunct="1">
                        <a:spcBef>
                          <a:spcPts val="384"/>
                        </a:spcBef>
                        <a:buNone/>
                      </a:pPr>
                      <a:r>
                        <a:rPr lang="ko-KR" altLang="en-US" sz="1300">
                          <a:latin typeface="+mn-ea"/>
                          <a:cs typeface="Pretendard" panose="02000503000000020004" pitchFamily="50" charset="-127"/>
                        </a:rPr>
                        <a:t>샘플 이미지를 </a:t>
                      </a:r>
                      <a:r>
                        <a:rPr lang="en-US" altLang="ko-KR" sz="1300">
                          <a:latin typeface="+mn-ea"/>
                          <a:cs typeface="Pretendard" panose="02000503000000020004" pitchFamily="50" charset="-127"/>
                        </a:rPr>
                        <a:t>Copilot</a:t>
                      </a:r>
                      <a:r>
                        <a:rPr lang="ko-KR" altLang="en-US" sz="1300">
                          <a:latin typeface="+mn-ea"/>
                          <a:cs typeface="Pretendard" panose="02000503000000020004" pitchFamily="50" charset="-127"/>
                        </a:rPr>
                        <a:t>으로 생성</a:t>
                      </a:r>
                      <a:r>
                        <a:rPr lang="en-US" altLang="ko-KR" sz="1300">
                          <a:latin typeface="+mn-ea"/>
                          <a:cs typeface="Pretendard" panose="02000503000000020004" pitchFamily="50" charset="-127"/>
                        </a:rPr>
                        <a:t>”</a:t>
                      </a:r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87869656"/>
                  </a:ext>
                </a:extLst>
              </a:tr>
              <a:tr h="1249992">
                <a:tc vMerge="1">
                  <a:txBody>
                    <a:bodyPr/>
                    <a:lstStyle/>
                    <a:p>
                      <a:endParaRPr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>
                          <a:latin typeface="Malgun Gothic" panose="020B0503020000020004" pitchFamily="34" charset="-127"/>
                        </a:rPr>
                        <a:t>3. </a:t>
                      </a:r>
                      <a:r>
                        <a:rPr lang="ko-KR" altLang="en-US" sz="1300">
                          <a:latin typeface="Malgun Gothic" panose="020B0503020000020004" pitchFamily="34" charset="-127"/>
                        </a:rPr>
                        <a:t>결과 카드 샘플 이미지와 컨셉 대상 평가 진행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7165159"/>
                  </a:ext>
                </a:extLst>
              </a:tr>
            </a:tbl>
          </a:graphicData>
        </a:graphic>
      </p:graphicFrame>
      <p:sp>
        <p:nvSpPr>
          <p:cNvPr id="18" name="제목 1">
            <a:extLst>
              <a:ext uri="{FF2B5EF4-FFF2-40B4-BE49-F238E27FC236}">
                <a16:creationId xmlns:a16="http://schemas.microsoft.com/office/drawing/2014/main" id="{855BA07C-C0AC-1EDB-4F8F-A7FAD21BC467}"/>
              </a:ext>
            </a:extLst>
          </p:cNvPr>
          <p:cNvSpPr txBox="1">
            <a:spLocks/>
          </p:cNvSpPr>
          <p:nvPr/>
        </p:nvSpPr>
        <p:spPr>
          <a:xfrm>
            <a:off x="283376" y="84896"/>
            <a:ext cx="11044426" cy="23083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en-US" sz="2000" b="0" i="0" kern="1200" cap="none" spc="0" baseline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 Semibold" panose="020B0502040204020203" pitchFamily="34" charset="0"/>
              </a:defRPr>
            </a:lvl1pPr>
          </a:lstStyle>
          <a:p>
            <a:r>
              <a:rPr lang="en-US" altLang="ko-KR" sz="1500">
                <a:solidFill>
                  <a:srgbClr val="8C8279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Pretendard ExtraBold" panose="02000903000000020004" pitchFamily="50" charset="-127"/>
              </a:rPr>
              <a:t>3. </a:t>
            </a:r>
            <a:r>
              <a:rPr lang="ko-KR" altLang="en-US" sz="1500">
                <a:solidFill>
                  <a:srgbClr val="8C8279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Pretendard ExtraBold" panose="02000903000000020004" pitchFamily="50" charset="-127"/>
              </a:rPr>
              <a:t>콘텐츠 아이디어 리스트업 </a:t>
            </a:r>
            <a:r>
              <a:rPr lang="en-US" altLang="ko-KR" sz="1500">
                <a:solidFill>
                  <a:srgbClr val="8C8279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Pretendard ExtraBold" panose="02000903000000020004" pitchFamily="50" charset="-127"/>
              </a:rPr>
              <a:t> - </a:t>
            </a:r>
            <a:r>
              <a:rPr lang="ko-KR" altLang="en-US" sz="1500">
                <a:solidFill>
                  <a:srgbClr val="8C8279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Pretendard ExtraBold" panose="02000903000000020004" pitchFamily="50" charset="-127"/>
              </a:rPr>
              <a:t>재미 강조형 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D9BBD8A-E84F-3EE6-3ED2-4C64534CA3C6}"/>
              </a:ext>
            </a:extLst>
          </p:cNvPr>
          <p:cNvSpPr/>
          <p:nvPr/>
        </p:nvSpPr>
        <p:spPr bwMode="auto">
          <a:xfrm>
            <a:off x="6978213" y="5716793"/>
            <a:ext cx="3719843" cy="746923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3000" b="1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Pretendard" panose="02000503000000020004" pitchFamily="50" charset="-127"/>
              </a:rPr>
              <a:t>평균 점수</a:t>
            </a:r>
            <a:r>
              <a:rPr lang="en-US" altLang="ko-KR" sz="3000" b="1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Pretendard" panose="02000503000000020004" pitchFamily="50" charset="-127"/>
              </a:rPr>
              <a:t>: 3.25</a:t>
            </a:r>
            <a:endParaRPr lang="ko-KR" altLang="en-US" sz="3000" b="1">
              <a:solidFill>
                <a:schemeClr val="tx1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Pretendard" panose="02000503000000020004" pitchFamily="50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ECB6A6EA-E22E-D3ED-25BF-DFB08D5292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2495" y="1244660"/>
            <a:ext cx="4221173" cy="4932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59238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6950BFC3-D8DA-4A85-94F7-54DA5524770B}">
      <p188:commentRel xmlns:p188="http://schemas.microsoft.com/office/powerpoint/2018/8/main" r:id="rId3"/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0423BF-ED54-762F-9531-CCD4437A00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334EB24-C801-4601-329F-CB73F9C9212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 bwMode="auto">
          <a:xfrm>
            <a:off x="-1" y="-16658"/>
            <a:ext cx="12192001" cy="850376"/>
          </a:xfrm>
          <a:prstGeom prst="rect">
            <a:avLst/>
          </a:prstGeom>
          <a:solidFill>
            <a:srgbClr val="D7D2CB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ko-KR" alt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Malgun Gothic" panose="020B0503020000020004" pitchFamily="34" charset="-127"/>
              <a:ea typeface="Malgun Gothic" panose="020B0503020000020004" pitchFamily="34" charset="-127"/>
              <a:cs typeface="Pretendard" panose="0200050300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1F929A9-D1B7-16C9-A9B6-3CF062F37992}"/>
              </a:ext>
            </a:extLst>
          </p:cNvPr>
          <p:cNvSpPr/>
          <p:nvPr/>
        </p:nvSpPr>
        <p:spPr bwMode="auto">
          <a:xfrm>
            <a:off x="679450" y="1504478"/>
            <a:ext cx="4749800" cy="4826472"/>
          </a:xfrm>
          <a:prstGeom prst="rect">
            <a:avLst/>
          </a:prstGeom>
          <a:solidFill>
            <a:schemeClr val="bg2"/>
          </a:solidFill>
          <a:ln w="12700">
            <a:noFill/>
            <a:headEnd type="none" w="med" len="med"/>
            <a:tailEnd type="none" w="med" len="med"/>
          </a:ln>
          <a:effectLst>
            <a:outerShdw blurRad="50800" sx="101000" sy="101000" algn="ctr" rotWithShape="0">
              <a:prstClr val="black">
                <a:alpha val="17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ko-KR" alt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Malgun Gothic" panose="020B0503020000020004" pitchFamily="34" charset="-127"/>
              <a:ea typeface="Malgun Gothic" panose="020B0503020000020004" pitchFamily="34" charset="-127"/>
              <a:cs typeface="Pretendard" panose="02000503000000020004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24574F3-07FD-24F2-FE31-B5DED1EF303A}"/>
              </a:ext>
            </a:extLst>
          </p:cNvPr>
          <p:cNvSpPr/>
          <p:nvPr/>
        </p:nvSpPr>
        <p:spPr bwMode="auto">
          <a:xfrm>
            <a:off x="1767412" y="1184822"/>
            <a:ext cx="2434175" cy="319656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200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Pretendard" panose="02000503000000020004" pitchFamily="50" charset="-127"/>
              </a:rPr>
              <a:t>게임 설명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6EE3918C-DDE1-0337-5014-B132032682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5975839"/>
              </p:ext>
            </p:extLst>
          </p:nvPr>
        </p:nvGraphicFramePr>
        <p:xfrm>
          <a:off x="6338557" y="1720378"/>
          <a:ext cx="4832349" cy="3858148"/>
        </p:xfrm>
        <a:graphic>
          <a:graphicData uri="http://schemas.openxmlformats.org/drawingml/2006/table">
            <a:tbl>
              <a:tblPr firstCol="1">
                <a:tableStyleId>{616DA210-FB5B-4158-B5E0-FEB733F419BA}</a:tableStyleId>
              </a:tblPr>
              <a:tblGrid>
                <a:gridCol w="1610783">
                  <a:extLst>
                    <a:ext uri="{9D8B030D-6E8A-4147-A177-3AD203B41FA5}">
                      <a16:colId xmlns:a16="http://schemas.microsoft.com/office/drawing/2014/main" val="2226398619"/>
                    </a:ext>
                  </a:extLst>
                </a:gridCol>
                <a:gridCol w="1610783">
                  <a:extLst>
                    <a:ext uri="{9D8B030D-6E8A-4147-A177-3AD203B41FA5}">
                      <a16:colId xmlns:a16="http://schemas.microsoft.com/office/drawing/2014/main" val="3622228875"/>
                    </a:ext>
                  </a:extLst>
                </a:gridCol>
                <a:gridCol w="1610783">
                  <a:extLst>
                    <a:ext uri="{9D8B030D-6E8A-4147-A177-3AD203B41FA5}">
                      <a16:colId xmlns:a16="http://schemas.microsoft.com/office/drawing/2014/main" val="125434254"/>
                    </a:ext>
                  </a:extLst>
                </a:gridCol>
              </a:tblGrid>
              <a:tr h="92323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/>
                        <a:t>결과물 변별력</a:t>
                      </a:r>
                    </a:p>
                  </a:txBody>
                  <a:tcPr anchor="ctr">
                    <a:solidFill>
                      <a:srgbClr val="8DC8E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>
                          <a:latin typeface="Malgun Gothic" panose="020B0503020000020004" pitchFamily="34" charset="-127"/>
                        </a:rPr>
                        <a:t>아이디어 다양하게</a:t>
                      </a:r>
                      <a:endParaRPr lang="en-US" altLang="ko-KR" sz="1500">
                        <a:latin typeface="Malgun Gothic" panose="020B0503020000020004" pitchFamily="34" charset="-127"/>
                      </a:endParaRPr>
                    </a:p>
                    <a:p>
                      <a:pPr algn="ctr" latinLnBrk="1"/>
                      <a:r>
                        <a:rPr lang="ko-KR" altLang="en-US" sz="1500">
                          <a:latin typeface="Malgun Gothic" panose="020B0503020000020004" pitchFamily="34" charset="-127"/>
                        </a:rPr>
                        <a:t>나올 것으로 예상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>
                          <a:latin typeface="Malgun Gothic" panose="020B0503020000020004" pitchFamily="34" charset="-127"/>
                        </a:rPr>
                        <a:t>4/5</a:t>
                      </a:r>
                      <a:endParaRPr lang="ko-KR" altLang="en-US" sz="1500">
                        <a:latin typeface="Malgun Gothic" panose="020B05030200000200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12926274"/>
                  </a:ext>
                </a:extLst>
              </a:tr>
              <a:tr h="92323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>
                          <a:latin typeface="Malgun Gothic" panose="020B0503020000020004" pitchFamily="34" charset="-127"/>
                        </a:rPr>
                        <a:t>재미</a:t>
                      </a:r>
                    </a:p>
                  </a:txBody>
                  <a:tcPr anchor="ctr">
                    <a:solidFill>
                      <a:srgbClr val="8DC8E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>
                          <a:latin typeface="Malgun Gothic" panose="020B0503020000020004" pitchFamily="34" charset="-127"/>
                        </a:rPr>
                        <a:t>최신 유행 </a:t>
                      </a:r>
                      <a:br>
                        <a:rPr lang="en-US" altLang="ko-KR" sz="1500">
                          <a:latin typeface="Malgun Gothic" panose="020B0503020000020004" pitchFamily="34" charset="-127"/>
                        </a:rPr>
                      </a:br>
                      <a:r>
                        <a:rPr lang="ko-KR" altLang="en-US" sz="1500">
                          <a:latin typeface="Malgun Gothic" panose="020B0503020000020004" pitchFamily="34" charset="-127"/>
                        </a:rPr>
                        <a:t>애니메이션 참고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>
                          <a:latin typeface="Malgun Gothic" panose="020B0503020000020004" pitchFamily="34" charset="-127"/>
                        </a:rPr>
                        <a:t>5/5</a:t>
                      </a:r>
                      <a:endParaRPr lang="ko-KR" altLang="en-US" sz="1500">
                        <a:latin typeface="Malgun Gothic" panose="020B05030200000200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02403959"/>
                  </a:ext>
                </a:extLst>
              </a:tr>
              <a:tr h="92323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>
                          <a:latin typeface="Malgun Gothic" panose="020B0503020000020004" pitchFamily="34" charset="-127"/>
                        </a:rPr>
                        <a:t>기능 홍보 정도</a:t>
                      </a:r>
                    </a:p>
                  </a:txBody>
                  <a:tcPr anchor="ctr">
                    <a:solidFill>
                      <a:srgbClr val="8DC8E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>
                          <a:latin typeface="Malgun Gothic" panose="020B0503020000020004" pitchFamily="34" charset="-127"/>
                        </a:rPr>
                        <a:t>만들기 기능</a:t>
                      </a:r>
                      <a:endParaRPr lang="en-US" altLang="ko-KR" sz="1500">
                        <a:latin typeface="Malgun Gothic" panose="020B0503020000020004" pitchFamily="34" charset="-127"/>
                      </a:endParaRPr>
                    </a:p>
                    <a:p>
                      <a:pPr algn="ctr" latinLnBrk="1"/>
                      <a:r>
                        <a:rPr lang="en-US" altLang="ko-KR" sz="1500">
                          <a:latin typeface="Malgun Gothic" panose="020B0503020000020004" pitchFamily="34" charset="-127"/>
                        </a:rPr>
                        <a:t>Visual Creator</a:t>
                      </a:r>
                    </a:p>
                    <a:p>
                      <a:pPr algn="ctr" latinLnBrk="1"/>
                      <a:r>
                        <a:rPr lang="ko-KR" altLang="en-US" sz="1500">
                          <a:latin typeface="Malgun Gothic" panose="020B0503020000020004" pitchFamily="34" charset="-127"/>
                        </a:rPr>
                        <a:t>일반 </a:t>
                      </a:r>
                      <a:r>
                        <a:rPr lang="ko-KR" altLang="en-US" sz="1500" err="1">
                          <a:latin typeface="Malgun Gothic" panose="020B0503020000020004" pitchFamily="34" charset="-127"/>
                        </a:rPr>
                        <a:t>챗의</a:t>
                      </a:r>
                      <a:r>
                        <a:rPr lang="ko-KR" altLang="en-US" sz="1500">
                          <a:latin typeface="Malgun Gothic" panose="020B0503020000020004" pitchFamily="34" charset="-127"/>
                        </a:rPr>
                        <a:t> 창의성</a:t>
                      </a:r>
                      <a:endParaRPr lang="en-US" altLang="ko-KR" sz="1500">
                        <a:latin typeface="Malgun Gothic" panose="020B05030200000200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>
                          <a:latin typeface="Malgun Gothic" panose="020B0503020000020004" pitchFamily="34" charset="-127"/>
                        </a:rPr>
                        <a:t>4/5</a:t>
                      </a:r>
                      <a:endParaRPr lang="ko-KR" altLang="en-US" sz="1500">
                        <a:latin typeface="Malgun Gothic" panose="020B05030200000200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47165159"/>
                  </a:ext>
                </a:extLst>
              </a:tr>
              <a:tr h="92323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>
                          <a:latin typeface="Malgun Gothic" panose="020B0503020000020004" pitchFamily="34" charset="-127"/>
                        </a:rPr>
                        <a:t>준비 난이도</a:t>
                      </a:r>
                    </a:p>
                  </a:txBody>
                  <a:tcPr anchor="ctr">
                    <a:solidFill>
                      <a:srgbClr val="8DC8E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>
                          <a:latin typeface="Malgun Gothic" panose="020B0503020000020004" pitchFamily="34" charset="-127"/>
                        </a:rPr>
                        <a:t>하</a:t>
                      </a:r>
                      <a:endParaRPr lang="en-US" altLang="ko-KR" sz="1500">
                        <a:latin typeface="Malgun Gothic" panose="020B05030200000200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>
                          <a:latin typeface="Malgun Gothic" panose="020B0503020000020004" pitchFamily="34" charset="-127"/>
                        </a:rPr>
                        <a:t>4/5</a:t>
                      </a:r>
                      <a:endParaRPr lang="ko-KR" altLang="en-US" sz="1500">
                        <a:latin typeface="Malgun Gothic" panose="020B05030200000200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8351928"/>
                  </a:ext>
                </a:extLst>
              </a:tr>
            </a:tbl>
          </a:graphicData>
        </a:graphic>
      </p:graphicFrame>
      <p:sp>
        <p:nvSpPr>
          <p:cNvPr id="13" name="직사각형 12">
            <a:extLst>
              <a:ext uri="{FF2B5EF4-FFF2-40B4-BE49-F238E27FC236}">
                <a16:creationId xmlns:a16="http://schemas.microsoft.com/office/drawing/2014/main" id="{9E628C02-5D26-C066-E20B-6D0B440FC13D}"/>
              </a:ext>
            </a:extLst>
          </p:cNvPr>
          <p:cNvSpPr/>
          <p:nvPr/>
        </p:nvSpPr>
        <p:spPr bwMode="auto">
          <a:xfrm>
            <a:off x="8011781" y="1338443"/>
            <a:ext cx="1485900" cy="250278"/>
          </a:xfrm>
          <a:prstGeom prst="rect">
            <a:avLst/>
          </a:prstGeom>
          <a:solidFill>
            <a:srgbClr val="0078D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13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Malgun Gothic" panose="020B0503020000020004" pitchFamily="34" charset="-127"/>
                <a:ea typeface="Malgun Gothic" panose="020B0503020000020004" pitchFamily="34" charset="-127"/>
                <a:cs typeface="Pretendard" panose="02000503000000020004" pitchFamily="50" charset="-127"/>
              </a:rPr>
              <a:t>자체 평가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09DDC25-C432-9BC3-191B-B6585FD2B8BF}"/>
              </a:ext>
            </a:extLst>
          </p:cNvPr>
          <p:cNvSpPr/>
          <p:nvPr/>
        </p:nvSpPr>
        <p:spPr bwMode="auto">
          <a:xfrm>
            <a:off x="9618138" y="1338443"/>
            <a:ext cx="1485900" cy="250278"/>
          </a:xfrm>
          <a:prstGeom prst="rect">
            <a:avLst/>
          </a:prstGeom>
          <a:solidFill>
            <a:srgbClr val="0078D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13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Malgun Gothic" panose="020B0503020000020004" pitchFamily="34" charset="-127"/>
                <a:ea typeface="Malgun Gothic" panose="020B0503020000020004" pitchFamily="34" charset="-127"/>
                <a:cs typeface="Pretendard" panose="02000503000000020004" pitchFamily="50" charset="-127"/>
              </a:rPr>
              <a:t>점수</a:t>
            </a:r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4B1ACAA6-A601-DA45-908A-7BD075E4EFB9}"/>
              </a:ext>
            </a:extLst>
          </p:cNvPr>
          <p:cNvSpPr txBox="1">
            <a:spLocks/>
          </p:cNvSpPr>
          <p:nvPr/>
        </p:nvSpPr>
        <p:spPr>
          <a:xfrm>
            <a:off x="283376" y="394284"/>
            <a:ext cx="11908624" cy="61555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en-US" sz="2000" b="0" i="0" kern="1200" cap="none" spc="0" baseline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 Semibold" panose="020B0502040204020203" pitchFamily="34" charset="0"/>
              </a:defRPr>
            </a:lvl1pPr>
          </a:lstStyle>
          <a:p>
            <a:r>
              <a:rPr lang="en-US" altLang="ko-KR">
                <a:solidFill>
                  <a:srgbClr val="454142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Pretendard ExtraBold" panose="02000903000000020004" pitchFamily="50" charset="-127"/>
              </a:rPr>
              <a:t>[C] K-POP</a:t>
            </a:r>
            <a:r>
              <a:rPr lang="ko-KR" altLang="en-US">
                <a:solidFill>
                  <a:srgbClr val="454142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Pretendard ExtraBold" panose="02000903000000020004" pitchFamily="50" charset="-127"/>
              </a:rPr>
              <a:t> 아이돌 제작하기</a:t>
            </a:r>
            <a:r>
              <a:rPr lang="en-US" altLang="ko-KR">
                <a:solidFill>
                  <a:srgbClr val="454142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Pretendard ExtraBold" panose="02000903000000020004" pitchFamily="50" charset="-127"/>
              </a:rPr>
              <a:t>: </a:t>
            </a:r>
            <a:r>
              <a:rPr lang="ko-KR" altLang="en-US">
                <a:solidFill>
                  <a:srgbClr val="454142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Pretendard ExtraBold" panose="02000903000000020004" pitchFamily="50" charset="-127"/>
              </a:rPr>
              <a:t>당신은 </a:t>
            </a:r>
            <a:r>
              <a:rPr lang="ko-KR" altLang="en-US" err="1">
                <a:solidFill>
                  <a:srgbClr val="454142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Pretendard ExtraBold" panose="02000903000000020004" pitchFamily="50" charset="-127"/>
              </a:rPr>
              <a:t>케이팝</a:t>
            </a:r>
            <a:r>
              <a:rPr lang="ko-KR" altLang="en-US">
                <a:solidFill>
                  <a:srgbClr val="454142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Pretendard ExtraBold" panose="02000903000000020004" pitchFamily="50" charset="-127"/>
              </a:rPr>
              <a:t> 데몬 </a:t>
            </a:r>
            <a:r>
              <a:rPr lang="ko-KR" altLang="en-US" err="1">
                <a:solidFill>
                  <a:srgbClr val="454142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Pretendard ExtraBold" panose="02000903000000020004" pitchFamily="50" charset="-127"/>
              </a:rPr>
              <a:t>헌터스의</a:t>
            </a:r>
            <a:r>
              <a:rPr lang="ko-KR" altLang="en-US">
                <a:solidFill>
                  <a:srgbClr val="454142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Pretendard ExtraBold" panose="02000903000000020004" pitchFamily="50" charset="-127"/>
              </a:rPr>
              <a:t> 제작자</a:t>
            </a:r>
            <a:r>
              <a:rPr lang="en-US" altLang="ko-KR">
                <a:solidFill>
                  <a:srgbClr val="454142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Pretendard ExtraBold" panose="02000903000000020004" pitchFamily="50" charset="-127"/>
              </a:rPr>
              <a:t>. </a:t>
            </a:r>
            <a:r>
              <a:rPr lang="ko-KR" altLang="en-US" err="1">
                <a:solidFill>
                  <a:srgbClr val="454142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Pretendard ExtraBold" panose="02000903000000020004" pitchFamily="50" charset="-127"/>
              </a:rPr>
              <a:t>넷플</a:t>
            </a:r>
            <a:r>
              <a:rPr lang="en-US" altLang="ko-KR">
                <a:solidFill>
                  <a:srgbClr val="454142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Pretendard ExtraBold" panose="02000903000000020004" pitchFamily="50" charset="-127"/>
              </a:rPr>
              <a:t>**</a:t>
            </a:r>
            <a:r>
              <a:rPr lang="ko-KR" altLang="en-US">
                <a:solidFill>
                  <a:srgbClr val="454142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Pretendard ExtraBold" panose="02000903000000020004" pitchFamily="50" charset="-127"/>
              </a:rPr>
              <a:t>에</a:t>
            </a:r>
            <a:r>
              <a:rPr lang="en-US" altLang="ko-KR">
                <a:solidFill>
                  <a:srgbClr val="454142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Pretendard ExtraBold" panose="02000903000000020004" pitchFamily="50" charset="-127"/>
              </a:rPr>
              <a:t> </a:t>
            </a:r>
            <a:r>
              <a:rPr lang="ko-KR" altLang="en-US">
                <a:solidFill>
                  <a:srgbClr val="454142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Pretendard ExtraBold" panose="02000903000000020004" pitchFamily="50" charset="-127"/>
              </a:rPr>
              <a:t>올라갈 </a:t>
            </a:r>
            <a:r>
              <a:rPr lang="ko-KR" altLang="en-US" err="1">
                <a:solidFill>
                  <a:srgbClr val="454142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Pretendard ExtraBold" panose="02000903000000020004" pitchFamily="50" charset="-127"/>
              </a:rPr>
              <a:t>버츄얼</a:t>
            </a:r>
            <a:r>
              <a:rPr lang="ko-KR" altLang="en-US">
                <a:solidFill>
                  <a:srgbClr val="454142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Pretendard ExtraBold" panose="02000903000000020004" pitchFamily="50" charset="-127"/>
              </a:rPr>
              <a:t> 아이돌 만들기 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DAF77335-0816-11C5-D1D0-87BD489FE0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8108736"/>
              </p:ext>
            </p:extLst>
          </p:nvPr>
        </p:nvGraphicFramePr>
        <p:xfrm>
          <a:off x="1368214" y="1824134"/>
          <a:ext cx="3275806" cy="4269030"/>
        </p:xfrm>
        <a:graphic>
          <a:graphicData uri="http://schemas.openxmlformats.org/drawingml/2006/table">
            <a:tbl>
              <a:tblPr firstCol="1">
                <a:tableStyleId>{93296810-A885-4BE3-A3E7-6D5BEEA58F35}</a:tableStyleId>
              </a:tblPr>
              <a:tblGrid>
                <a:gridCol w="892857">
                  <a:extLst>
                    <a:ext uri="{9D8B030D-6E8A-4147-A177-3AD203B41FA5}">
                      <a16:colId xmlns:a16="http://schemas.microsoft.com/office/drawing/2014/main" val="2226398619"/>
                    </a:ext>
                  </a:extLst>
                </a:gridCol>
                <a:gridCol w="2382949">
                  <a:extLst>
                    <a:ext uri="{9D8B030D-6E8A-4147-A177-3AD203B41FA5}">
                      <a16:colId xmlns:a16="http://schemas.microsoft.com/office/drawing/2014/main" val="3323228538"/>
                    </a:ext>
                  </a:extLst>
                </a:gridCol>
              </a:tblGrid>
              <a:tr h="1509519">
                <a:tc rowSpan="3">
                  <a:txBody>
                    <a:bodyPr/>
                    <a:lstStyle/>
                    <a:p>
                      <a:pPr marL="0" marR="0" lvl="0" indent="0" algn="l" defTabSz="93274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>
                          <a:solidFill>
                            <a:srgbClr val="E8E6DF"/>
                          </a:solidFill>
                          <a:latin typeface="Malgun Gothic" panose="020B0503020000020004" pitchFamily="34" charset="-127"/>
                        </a:rPr>
                        <a:t>고객이 </a:t>
                      </a:r>
                      <a:br>
                        <a:rPr lang="en-US" altLang="ko-KR" sz="1500">
                          <a:solidFill>
                            <a:srgbClr val="E8E6DF"/>
                          </a:solidFill>
                          <a:latin typeface="Malgun Gothic" panose="020B0503020000020004" pitchFamily="34" charset="-127"/>
                        </a:rPr>
                      </a:br>
                      <a:r>
                        <a:rPr lang="ko-KR" altLang="en-US" sz="1500">
                          <a:solidFill>
                            <a:srgbClr val="E8E6DF"/>
                          </a:solidFill>
                          <a:latin typeface="Malgun Gothic" panose="020B0503020000020004" pitchFamily="34" charset="-127"/>
                        </a:rPr>
                        <a:t>실행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C4738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300">
                          <a:latin typeface="Malgun Gothic" panose="020B0503020000020004" pitchFamily="34" charset="-127"/>
                        </a:rPr>
                        <a:t>1. Copilot</a:t>
                      </a:r>
                      <a:r>
                        <a:rPr lang="ko-KR" altLang="en-US" sz="1300">
                          <a:latin typeface="Malgun Gothic" panose="020B0503020000020004" pitchFamily="34" charset="-127"/>
                        </a:rPr>
                        <a:t>을 활용하여</a:t>
                      </a:r>
                    </a:p>
                    <a:p>
                      <a:pPr algn="l" latinLnBrk="1"/>
                      <a:r>
                        <a:rPr lang="ko-KR" altLang="en-US" sz="1300">
                          <a:latin typeface="Malgun Gothic" panose="020B0503020000020004" pitchFamily="34" charset="-127"/>
                        </a:rPr>
                        <a:t>아이돌 앨범 자켓</a:t>
                      </a:r>
                      <a:r>
                        <a:rPr lang="en-US" altLang="ko-KR" sz="1300">
                          <a:latin typeface="Malgun Gothic" panose="020B0503020000020004" pitchFamily="34" charset="-127"/>
                        </a:rPr>
                        <a:t>, </a:t>
                      </a:r>
                      <a:r>
                        <a:rPr lang="ko-KR" altLang="en-US" sz="1300" err="1">
                          <a:latin typeface="Malgun Gothic" panose="020B0503020000020004" pitchFamily="34" charset="-127"/>
                        </a:rPr>
                        <a:t>팀명</a:t>
                      </a:r>
                      <a:r>
                        <a:rPr lang="en-US" altLang="ko-KR" sz="1300">
                          <a:latin typeface="Malgun Gothic" panose="020B0503020000020004" pitchFamily="34" charset="-127"/>
                        </a:rPr>
                        <a:t>,</a:t>
                      </a:r>
                      <a:r>
                        <a:rPr lang="ko-KR" altLang="en-US" sz="1300">
                          <a:latin typeface="Malgun Gothic" panose="020B0503020000020004" pitchFamily="34" charset="-127"/>
                        </a:rPr>
                        <a:t> 첫 곡 컨셉 및 가사 작성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12926274"/>
                  </a:ext>
                </a:extLst>
              </a:tr>
              <a:tr h="1509519">
                <a:tc vMerge="1">
                  <a:txBody>
                    <a:bodyPr/>
                    <a:lstStyle/>
                    <a:p>
                      <a:endParaRPr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rtl="0" eaLnBrk="1" latinLnBrk="0" hangingPunct="1">
                        <a:spcBef>
                          <a:spcPts val="384"/>
                        </a:spcBef>
                        <a:buNone/>
                      </a:pPr>
                      <a:r>
                        <a:rPr lang="en-US" altLang="ko-KR" sz="1300">
                          <a:latin typeface="+mn-ea"/>
                          <a:cs typeface="Pretendard" panose="02000503000000020004" pitchFamily="50" charset="-127"/>
                        </a:rPr>
                        <a:t>2. </a:t>
                      </a:r>
                      <a:r>
                        <a:rPr lang="ko-KR" altLang="en-US" sz="1300">
                          <a:latin typeface="+mn-ea"/>
                          <a:cs typeface="Pretendard" panose="02000503000000020004" pitchFamily="50" charset="-127"/>
                        </a:rPr>
                        <a:t>하나의 </a:t>
                      </a:r>
                      <a:r>
                        <a:rPr lang="en-US" altLang="ko-KR" sz="1300">
                          <a:latin typeface="+mn-ea"/>
                          <a:cs typeface="Pretendard" panose="02000503000000020004" pitchFamily="50" charset="-127"/>
                        </a:rPr>
                        <a:t>ppt </a:t>
                      </a:r>
                      <a:r>
                        <a:rPr lang="ko-KR" altLang="en-US" sz="1300">
                          <a:latin typeface="+mn-ea"/>
                          <a:cs typeface="Pretendard" panose="02000503000000020004" pitchFamily="50" charset="-127"/>
                        </a:rPr>
                        <a:t>장표로 제작 </a:t>
                      </a:r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87869656"/>
                  </a:ext>
                </a:extLst>
              </a:tr>
              <a:tr h="1249992">
                <a:tc vMerge="1">
                  <a:txBody>
                    <a:bodyPr/>
                    <a:lstStyle/>
                    <a:p>
                      <a:endParaRPr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>
                          <a:latin typeface="Malgun Gothic" panose="020B0503020000020004" pitchFamily="34" charset="-127"/>
                        </a:rPr>
                        <a:t>3. PPT </a:t>
                      </a:r>
                      <a:r>
                        <a:rPr lang="ko-KR" altLang="en-US" sz="1300">
                          <a:latin typeface="Malgun Gothic" panose="020B0503020000020004" pitchFamily="34" charset="-127"/>
                        </a:rPr>
                        <a:t>장표로 발표 후 평가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7165159"/>
                  </a:ext>
                </a:extLst>
              </a:tr>
            </a:tbl>
          </a:graphicData>
        </a:graphic>
      </p:graphicFrame>
      <p:sp>
        <p:nvSpPr>
          <p:cNvPr id="17" name="제목 1">
            <a:extLst>
              <a:ext uri="{FF2B5EF4-FFF2-40B4-BE49-F238E27FC236}">
                <a16:creationId xmlns:a16="http://schemas.microsoft.com/office/drawing/2014/main" id="{8B8F565B-6726-9E9A-49D5-6DA8BF063C1D}"/>
              </a:ext>
            </a:extLst>
          </p:cNvPr>
          <p:cNvSpPr txBox="1">
            <a:spLocks/>
          </p:cNvSpPr>
          <p:nvPr/>
        </p:nvSpPr>
        <p:spPr>
          <a:xfrm>
            <a:off x="283376" y="84896"/>
            <a:ext cx="11044426" cy="23083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en-US" sz="2000" b="0" i="0" kern="1200" cap="none" spc="0" baseline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 Semibold" panose="020B0502040204020203" pitchFamily="34" charset="0"/>
              </a:defRPr>
            </a:lvl1pPr>
          </a:lstStyle>
          <a:p>
            <a:r>
              <a:rPr lang="en-US" altLang="ko-KR" sz="1500">
                <a:solidFill>
                  <a:srgbClr val="8C8279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Pretendard ExtraBold" panose="02000903000000020004" pitchFamily="50" charset="-127"/>
              </a:rPr>
              <a:t>3. </a:t>
            </a:r>
            <a:r>
              <a:rPr lang="ko-KR" altLang="en-US" sz="1500">
                <a:solidFill>
                  <a:srgbClr val="8C8279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Pretendard ExtraBold" panose="02000903000000020004" pitchFamily="50" charset="-127"/>
              </a:rPr>
              <a:t>콘텐츠 아이디어 리스트업 </a:t>
            </a:r>
            <a:r>
              <a:rPr lang="en-US" altLang="ko-KR" sz="1500">
                <a:solidFill>
                  <a:srgbClr val="8C8279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Pretendard ExtraBold" panose="02000903000000020004" pitchFamily="50" charset="-127"/>
              </a:rPr>
              <a:t> - </a:t>
            </a:r>
            <a:r>
              <a:rPr lang="ko-KR" altLang="en-US" sz="1500">
                <a:solidFill>
                  <a:srgbClr val="8C8279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Pretendard ExtraBold" panose="02000903000000020004" pitchFamily="50" charset="-127"/>
              </a:rPr>
              <a:t>재미 강조형 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60E4677-73F8-134F-620A-E79F45D3B3B2}"/>
              </a:ext>
            </a:extLst>
          </p:cNvPr>
          <p:cNvSpPr/>
          <p:nvPr/>
        </p:nvSpPr>
        <p:spPr bwMode="auto">
          <a:xfrm>
            <a:off x="6978213" y="5716793"/>
            <a:ext cx="3719843" cy="746923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3000" b="1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Pretendard" panose="02000503000000020004" pitchFamily="50" charset="-127"/>
              </a:rPr>
              <a:t>평균 점수</a:t>
            </a:r>
            <a:r>
              <a:rPr lang="en-US" altLang="ko-KR" sz="3000" b="1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Pretendard" panose="02000503000000020004" pitchFamily="50" charset="-127"/>
              </a:rPr>
              <a:t>: 4.25</a:t>
            </a:r>
            <a:endParaRPr lang="ko-KR" altLang="en-US" sz="3000" b="1">
              <a:solidFill>
                <a:schemeClr val="tx1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Pretendard" panose="02000503000000020004" pitchFamily="50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CFD2C183-24E9-CF02-62A1-D6B342630E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1031" y="986488"/>
            <a:ext cx="5413314" cy="5413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44712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6950BFC3-D8DA-4A85-94F7-54DA5524770B}">
      <p188:commentRel xmlns:p188="http://schemas.microsoft.com/office/powerpoint/2018/8/main" r:id="rId3"/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068385-FB00-57DE-AC6D-6B783241DB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70833DC-98D2-B8F1-AEA1-151AB8CC9DF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 bwMode="auto">
          <a:xfrm>
            <a:off x="-1" y="-16658"/>
            <a:ext cx="12192001" cy="850376"/>
          </a:xfrm>
          <a:prstGeom prst="rect">
            <a:avLst/>
          </a:prstGeom>
          <a:solidFill>
            <a:srgbClr val="D7D2CB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ko-KR" alt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Malgun Gothic" panose="020B0503020000020004" pitchFamily="34" charset="-127"/>
              <a:ea typeface="Malgun Gothic" panose="020B0503020000020004" pitchFamily="34" charset="-127"/>
              <a:cs typeface="Pretendard" panose="0200050300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B2DD200-7095-8DF8-D45C-D182763D4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376" y="394284"/>
            <a:ext cx="11908624" cy="307777"/>
          </a:xfrm>
        </p:spPr>
        <p:txBody>
          <a:bodyPr/>
          <a:lstStyle/>
          <a:p>
            <a:r>
              <a:rPr lang="en-US" altLang="ko-KR">
                <a:solidFill>
                  <a:srgbClr val="454142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Pretendard ExtraBold" panose="02000903000000020004" pitchFamily="50" charset="-127"/>
              </a:rPr>
              <a:t>[D] </a:t>
            </a:r>
            <a:r>
              <a:rPr lang="ko-KR" altLang="en-US">
                <a:solidFill>
                  <a:srgbClr val="454142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Pretendard ExtraBold" panose="02000903000000020004" pitchFamily="50" charset="-127"/>
              </a:rPr>
              <a:t> 사진의 </a:t>
            </a:r>
            <a:r>
              <a:rPr lang="ko-KR" altLang="en-US" err="1">
                <a:solidFill>
                  <a:srgbClr val="454142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Pretendard ExtraBold" panose="02000903000000020004" pitchFamily="50" charset="-127"/>
              </a:rPr>
              <a:t>역구성</a:t>
            </a:r>
            <a:r>
              <a:rPr lang="en-US" altLang="ko-KR">
                <a:solidFill>
                  <a:srgbClr val="454142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Pretendard ExtraBold" panose="02000903000000020004" pitchFamily="50" charset="-127"/>
              </a:rPr>
              <a:t>: </a:t>
            </a:r>
            <a:r>
              <a:rPr lang="ko-KR" altLang="en-US">
                <a:solidFill>
                  <a:srgbClr val="454142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Pretendard ExtraBold" panose="02000903000000020004" pitchFamily="50" charset="-127"/>
              </a:rPr>
              <a:t>재구성된 합성 이미지만 보고 </a:t>
            </a:r>
            <a:r>
              <a:rPr lang="ko-KR" altLang="en-US" err="1">
                <a:solidFill>
                  <a:srgbClr val="454142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Pretendard ExtraBold" panose="02000903000000020004" pitchFamily="50" charset="-127"/>
              </a:rPr>
              <a:t>오마주한</a:t>
            </a:r>
            <a:r>
              <a:rPr lang="ko-KR" altLang="en-US">
                <a:solidFill>
                  <a:srgbClr val="454142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Pretendard ExtraBold" panose="02000903000000020004" pitchFamily="50" charset="-127"/>
              </a:rPr>
              <a:t> 영화 장면을 맞혀라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5176D5E-3D5E-ED23-8E33-C14148497783}"/>
              </a:ext>
            </a:extLst>
          </p:cNvPr>
          <p:cNvSpPr/>
          <p:nvPr/>
        </p:nvSpPr>
        <p:spPr bwMode="auto">
          <a:xfrm>
            <a:off x="679450" y="1504478"/>
            <a:ext cx="4749800" cy="4826472"/>
          </a:xfrm>
          <a:prstGeom prst="rect">
            <a:avLst/>
          </a:prstGeom>
          <a:solidFill>
            <a:schemeClr val="bg2"/>
          </a:solidFill>
          <a:ln w="12700">
            <a:noFill/>
            <a:headEnd type="none" w="med" len="med"/>
            <a:tailEnd type="none" w="med" len="med"/>
          </a:ln>
          <a:effectLst>
            <a:outerShdw blurRad="50800" sx="101000" sy="101000" algn="ctr" rotWithShape="0">
              <a:prstClr val="black">
                <a:alpha val="17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ko-KR" alt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Malgun Gothic" panose="020B0503020000020004" pitchFamily="34" charset="-127"/>
              <a:ea typeface="Malgun Gothic" panose="020B0503020000020004" pitchFamily="34" charset="-127"/>
              <a:cs typeface="Pretendard" panose="02000503000000020004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581A915-210B-A138-38BE-9F3074B7F1ED}"/>
              </a:ext>
            </a:extLst>
          </p:cNvPr>
          <p:cNvSpPr/>
          <p:nvPr/>
        </p:nvSpPr>
        <p:spPr bwMode="auto">
          <a:xfrm>
            <a:off x="1767412" y="1184822"/>
            <a:ext cx="2434175" cy="319656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2000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Pretendard" panose="02000503000000020004" pitchFamily="50" charset="-127"/>
              </a:rPr>
              <a:t>게임 설명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18BA5DF-21F1-2BAC-4330-06D35C0EED4A}"/>
              </a:ext>
            </a:extLst>
          </p:cNvPr>
          <p:cNvSpPr/>
          <p:nvPr/>
        </p:nvSpPr>
        <p:spPr bwMode="auto">
          <a:xfrm>
            <a:off x="8011781" y="1338443"/>
            <a:ext cx="1485900" cy="250278"/>
          </a:xfrm>
          <a:prstGeom prst="rect">
            <a:avLst/>
          </a:prstGeom>
          <a:solidFill>
            <a:srgbClr val="0078D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13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Malgun Gothic" panose="020B0503020000020004" pitchFamily="34" charset="-127"/>
                <a:ea typeface="Malgun Gothic" panose="020B0503020000020004" pitchFamily="34" charset="-127"/>
                <a:cs typeface="Pretendard" panose="02000503000000020004" pitchFamily="50" charset="-127"/>
              </a:rPr>
              <a:t>자체 평가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D5DDCCD-6B52-6DB6-9D5A-7C71E09E4FC3}"/>
              </a:ext>
            </a:extLst>
          </p:cNvPr>
          <p:cNvSpPr/>
          <p:nvPr/>
        </p:nvSpPr>
        <p:spPr bwMode="auto">
          <a:xfrm>
            <a:off x="9618138" y="1338443"/>
            <a:ext cx="1485900" cy="250278"/>
          </a:xfrm>
          <a:prstGeom prst="rect">
            <a:avLst/>
          </a:prstGeom>
          <a:solidFill>
            <a:srgbClr val="0078D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13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Malgun Gothic" panose="020B0503020000020004" pitchFamily="34" charset="-127"/>
                <a:ea typeface="Malgun Gothic" panose="020B0503020000020004" pitchFamily="34" charset="-127"/>
                <a:cs typeface="Pretendard" panose="02000503000000020004" pitchFamily="50" charset="-127"/>
              </a:rPr>
              <a:t>점수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66E98FC-76B3-8442-5D6C-8F5B068FBC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244" y="3404636"/>
            <a:ext cx="3899697" cy="2731756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94C66498-FAB7-62D0-BA9F-9DC6ECE693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5719236"/>
              </p:ext>
            </p:extLst>
          </p:nvPr>
        </p:nvGraphicFramePr>
        <p:xfrm>
          <a:off x="1078244" y="1824134"/>
          <a:ext cx="3899698" cy="1387240"/>
        </p:xfrm>
        <a:graphic>
          <a:graphicData uri="http://schemas.openxmlformats.org/drawingml/2006/table">
            <a:tbl>
              <a:tblPr firstCol="1">
                <a:tableStyleId>{93296810-A885-4BE3-A3E7-6D5BEEA58F35}</a:tableStyleId>
              </a:tblPr>
              <a:tblGrid>
                <a:gridCol w="1233867">
                  <a:extLst>
                    <a:ext uri="{9D8B030D-6E8A-4147-A177-3AD203B41FA5}">
                      <a16:colId xmlns:a16="http://schemas.microsoft.com/office/drawing/2014/main" val="2226398619"/>
                    </a:ext>
                  </a:extLst>
                </a:gridCol>
                <a:gridCol w="2665831">
                  <a:extLst>
                    <a:ext uri="{9D8B030D-6E8A-4147-A177-3AD203B41FA5}">
                      <a16:colId xmlns:a16="http://schemas.microsoft.com/office/drawing/2014/main" val="3323228538"/>
                    </a:ext>
                  </a:extLst>
                </a:gridCol>
              </a:tblGrid>
              <a:tr h="693620">
                <a:tc rowSpan="2">
                  <a:txBody>
                    <a:bodyPr/>
                    <a:lstStyle/>
                    <a:p>
                      <a:pPr marL="0" marR="0" lvl="0" indent="0" algn="l" defTabSz="93274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>
                          <a:solidFill>
                            <a:srgbClr val="E8E6DF"/>
                          </a:solidFill>
                          <a:latin typeface="Malgun Gothic" panose="020B0503020000020004" pitchFamily="34" charset="-127"/>
                        </a:rPr>
                        <a:t>고객이 </a:t>
                      </a:r>
                      <a:br>
                        <a:rPr lang="en-US" altLang="ko-KR" sz="1500">
                          <a:solidFill>
                            <a:srgbClr val="E8E6DF"/>
                          </a:solidFill>
                          <a:latin typeface="Malgun Gothic" panose="020B0503020000020004" pitchFamily="34" charset="-127"/>
                        </a:rPr>
                      </a:br>
                      <a:r>
                        <a:rPr lang="ko-KR" altLang="en-US" sz="1500">
                          <a:solidFill>
                            <a:srgbClr val="E8E6DF"/>
                          </a:solidFill>
                          <a:latin typeface="Malgun Gothic" panose="020B0503020000020004" pitchFamily="34" charset="-127"/>
                        </a:rPr>
                        <a:t>실행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C4738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300">
                          <a:latin typeface="Malgun Gothic" panose="020B0503020000020004" pitchFamily="34" charset="-127"/>
                        </a:rPr>
                        <a:t>1. </a:t>
                      </a:r>
                      <a:r>
                        <a:rPr lang="ko-KR" altLang="en-US" sz="1300">
                          <a:latin typeface="Malgun Gothic" panose="020B0503020000020004" pitchFamily="34" charset="-127"/>
                        </a:rPr>
                        <a:t>영화 장면 </a:t>
                      </a:r>
                      <a:r>
                        <a:rPr lang="en-US" altLang="ko-KR" sz="1300">
                          <a:latin typeface="Malgun Gothic" panose="020B0503020000020004" pitchFamily="34" charset="-127"/>
                        </a:rPr>
                        <a:t>2</a:t>
                      </a:r>
                      <a:r>
                        <a:rPr lang="ko-KR" altLang="en-US" sz="1300">
                          <a:latin typeface="Malgun Gothic" panose="020B0503020000020004" pitchFamily="34" charset="-127"/>
                        </a:rPr>
                        <a:t>개를 활용해서</a:t>
                      </a:r>
                      <a:br>
                        <a:rPr lang="en-US" altLang="ko-KR" sz="1300">
                          <a:latin typeface="Malgun Gothic" panose="020B0503020000020004" pitchFamily="34" charset="-127"/>
                        </a:rPr>
                      </a:br>
                      <a:r>
                        <a:rPr lang="ko-KR" altLang="en-US" sz="1300">
                          <a:latin typeface="Malgun Gothic" panose="020B0503020000020004" pitchFamily="34" charset="-127"/>
                        </a:rPr>
                        <a:t>이미지 재구성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12926274"/>
                  </a:ext>
                </a:extLst>
              </a:tr>
              <a:tr h="69362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rtl="0" eaLnBrk="1" latinLnBrk="0" hangingPunct="1">
                        <a:spcBef>
                          <a:spcPts val="384"/>
                        </a:spcBef>
                        <a:buNone/>
                      </a:pPr>
                      <a:r>
                        <a:rPr lang="en-US" altLang="ko-KR" sz="1300">
                          <a:latin typeface="+mn-ea"/>
                          <a:cs typeface="Pretendard" panose="02000503000000020004" pitchFamily="50" charset="-127"/>
                        </a:rPr>
                        <a:t>2. </a:t>
                      </a:r>
                      <a:r>
                        <a:rPr lang="ko-KR" altLang="en-US" sz="1300">
                          <a:latin typeface="+mn-ea"/>
                          <a:cs typeface="Pretendard" panose="02000503000000020004" pitchFamily="50" charset="-127"/>
                        </a:rPr>
                        <a:t>다른 팀 이미지를 보고 </a:t>
                      </a:r>
                      <a:br>
                        <a:rPr lang="en-US" altLang="ko-KR" sz="1300">
                          <a:latin typeface="+mn-ea"/>
                          <a:cs typeface="Pretendard" panose="02000503000000020004" pitchFamily="50" charset="-127"/>
                        </a:rPr>
                      </a:br>
                      <a:r>
                        <a:rPr lang="ko-KR" altLang="en-US" sz="1300">
                          <a:latin typeface="+mn-ea"/>
                          <a:cs typeface="Pretendard" panose="02000503000000020004" pitchFamily="50" charset="-127"/>
                        </a:rPr>
                        <a:t>영화 </a:t>
                      </a:r>
                      <a:r>
                        <a:rPr lang="en-US" altLang="ko-KR" sz="1300">
                          <a:latin typeface="+mn-ea"/>
                          <a:cs typeface="Pretendard" panose="02000503000000020004" pitchFamily="50" charset="-127"/>
                        </a:rPr>
                        <a:t>2</a:t>
                      </a:r>
                      <a:r>
                        <a:rPr lang="ko-KR" altLang="en-US" sz="1300">
                          <a:latin typeface="+mn-ea"/>
                          <a:cs typeface="Pretendard" panose="02000503000000020004" pitchFamily="50" charset="-127"/>
                        </a:rPr>
                        <a:t>개 맞히면 포인트</a:t>
                      </a:r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87869656"/>
                  </a:ext>
                </a:extLst>
              </a:tr>
            </a:tbl>
          </a:graphicData>
        </a:graphic>
      </p:graphicFrame>
      <p:sp>
        <p:nvSpPr>
          <p:cNvPr id="15" name="직사각형 14">
            <a:extLst>
              <a:ext uri="{FF2B5EF4-FFF2-40B4-BE49-F238E27FC236}">
                <a16:creationId xmlns:a16="http://schemas.microsoft.com/office/drawing/2014/main" id="{825371B4-0A2B-26F1-BD9C-8929CAB63967}"/>
              </a:ext>
            </a:extLst>
          </p:cNvPr>
          <p:cNvSpPr/>
          <p:nvPr/>
        </p:nvSpPr>
        <p:spPr bwMode="auto">
          <a:xfrm>
            <a:off x="2448477" y="3404636"/>
            <a:ext cx="1072044" cy="217627"/>
          </a:xfrm>
          <a:prstGeom prst="rect">
            <a:avLst/>
          </a:prstGeom>
          <a:solidFill>
            <a:srgbClr val="0078D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13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Malgun Gothic" panose="020B0503020000020004" pitchFamily="34" charset="-127"/>
                <a:ea typeface="Malgun Gothic" panose="020B0503020000020004" pitchFamily="34" charset="-127"/>
                <a:cs typeface="Pretendard" panose="02000503000000020004" pitchFamily="50" charset="-127"/>
              </a:rPr>
              <a:t>예시</a:t>
            </a:r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1986EDBF-EC44-2C47-8137-A634A786EE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8535251"/>
              </p:ext>
            </p:extLst>
          </p:nvPr>
        </p:nvGraphicFramePr>
        <p:xfrm>
          <a:off x="6338557" y="1720378"/>
          <a:ext cx="4832349" cy="3692936"/>
        </p:xfrm>
        <a:graphic>
          <a:graphicData uri="http://schemas.openxmlformats.org/drawingml/2006/table">
            <a:tbl>
              <a:tblPr firstCol="1">
                <a:tableStyleId>{616DA210-FB5B-4158-B5E0-FEB733F419BA}</a:tableStyleId>
              </a:tblPr>
              <a:tblGrid>
                <a:gridCol w="1610783">
                  <a:extLst>
                    <a:ext uri="{9D8B030D-6E8A-4147-A177-3AD203B41FA5}">
                      <a16:colId xmlns:a16="http://schemas.microsoft.com/office/drawing/2014/main" val="2226398619"/>
                    </a:ext>
                  </a:extLst>
                </a:gridCol>
                <a:gridCol w="1610783">
                  <a:extLst>
                    <a:ext uri="{9D8B030D-6E8A-4147-A177-3AD203B41FA5}">
                      <a16:colId xmlns:a16="http://schemas.microsoft.com/office/drawing/2014/main" val="3622228875"/>
                    </a:ext>
                  </a:extLst>
                </a:gridCol>
                <a:gridCol w="1610783">
                  <a:extLst>
                    <a:ext uri="{9D8B030D-6E8A-4147-A177-3AD203B41FA5}">
                      <a16:colId xmlns:a16="http://schemas.microsoft.com/office/drawing/2014/main" val="125434254"/>
                    </a:ext>
                  </a:extLst>
                </a:gridCol>
              </a:tblGrid>
              <a:tr h="92323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/>
                        <a:t>결과물 변별력</a:t>
                      </a:r>
                    </a:p>
                  </a:txBody>
                  <a:tcPr anchor="ctr">
                    <a:solidFill>
                      <a:srgbClr val="8DC8E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>
                          <a:latin typeface="Malgun Gothic" panose="020B0503020000020004" pitchFamily="34" charset="-127"/>
                        </a:rPr>
                        <a:t>평가 대상이</a:t>
                      </a:r>
                      <a:br>
                        <a:rPr lang="en-US" altLang="ko-KR" sz="1500">
                          <a:latin typeface="Malgun Gothic" panose="020B0503020000020004" pitchFamily="34" charset="-127"/>
                        </a:rPr>
                      </a:br>
                      <a:r>
                        <a:rPr lang="ko-KR" altLang="en-US" sz="1500">
                          <a:latin typeface="Malgun Gothic" panose="020B0503020000020004" pitchFamily="34" charset="-127"/>
                        </a:rPr>
                        <a:t>이미지 </a:t>
                      </a:r>
                      <a:r>
                        <a:rPr lang="en-US" altLang="ko-KR" sz="1500">
                          <a:latin typeface="Malgun Gothic" panose="020B0503020000020004" pitchFamily="34" charset="-127"/>
                        </a:rPr>
                        <a:t>1</a:t>
                      </a:r>
                      <a:r>
                        <a:rPr lang="ko-KR" altLang="en-US" sz="1500">
                          <a:latin typeface="Malgun Gothic" panose="020B0503020000020004" pitchFamily="34" charset="-127"/>
                        </a:rPr>
                        <a:t>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>
                          <a:latin typeface="Malgun Gothic" panose="020B0503020000020004" pitchFamily="34" charset="-127"/>
                        </a:rPr>
                        <a:t>3/5</a:t>
                      </a:r>
                      <a:endParaRPr lang="ko-KR" altLang="en-US" sz="1500">
                        <a:latin typeface="Malgun Gothic" panose="020B05030200000200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12926274"/>
                  </a:ext>
                </a:extLst>
              </a:tr>
              <a:tr h="92323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>
                          <a:latin typeface="Malgun Gothic" panose="020B0503020000020004" pitchFamily="34" charset="-127"/>
                        </a:rPr>
                        <a:t>재미</a:t>
                      </a:r>
                    </a:p>
                  </a:txBody>
                  <a:tcPr anchor="ctr">
                    <a:solidFill>
                      <a:srgbClr val="8DC8E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>
                          <a:latin typeface="Malgun Gothic" panose="020B0503020000020004" pitchFamily="34" charset="-127"/>
                        </a:rPr>
                        <a:t>평이함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>
                          <a:latin typeface="Malgun Gothic" panose="020B0503020000020004" pitchFamily="34" charset="-127"/>
                        </a:rPr>
                        <a:t>2/5</a:t>
                      </a:r>
                      <a:endParaRPr lang="ko-KR" altLang="en-US" sz="1500">
                        <a:latin typeface="Malgun Gothic" panose="020B05030200000200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02403959"/>
                  </a:ext>
                </a:extLst>
              </a:tr>
              <a:tr h="92323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>
                          <a:latin typeface="Malgun Gothic" panose="020B0503020000020004" pitchFamily="34" charset="-127"/>
                        </a:rPr>
                        <a:t>기능 홍보 정도</a:t>
                      </a:r>
                    </a:p>
                  </a:txBody>
                  <a:tcPr anchor="ctr">
                    <a:solidFill>
                      <a:srgbClr val="8DC8E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>
                          <a:latin typeface="Malgun Gothic" panose="020B0503020000020004" pitchFamily="34" charset="-127"/>
                        </a:rPr>
                        <a:t>만들기 기능</a:t>
                      </a:r>
                      <a:endParaRPr lang="en-US" altLang="ko-KR" sz="1500">
                        <a:latin typeface="Malgun Gothic" panose="020B0503020000020004" pitchFamily="34" charset="-127"/>
                      </a:endParaRPr>
                    </a:p>
                    <a:p>
                      <a:pPr algn="ctr" latinLnBrk="1"/>
                      <a:r>
                        <a:rPr lang="en-US" altLang="ko-KR" sz="1500">
                          <a:latin typeface="Malgun Gothic" panose="020B0503020000020004" pitchFamily="34" charset="-127"/>
                        </a:rPr>
                        <a:t>Visual Creator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>
                          <a:latin typeface="Malgun Gothic" panose="020B0503020000020004" pitchFamily="34" charset="-127"/>
                        </a:rPr>
                        <a:t>3/5</a:t>
                      </a:r>
                      <a:endParaRPr lang="ko-KR" altLang="en-US" sz="1500">
                        <a:latin typeface="Malgun Gothic" panose="020B05030200000200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47165159"/>
                  </a:ext>
                </a:extLst>
              </a:tr>
              <a:tr h="92323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>
                          <a:latin typeface="Malgun Gothic" panose="020B0503020000020004" pitchFamily="34" charset="-127"/>
                        </a:rPr>
                        <a:t>준비 난이도</a:t>
                      </a:r>
                    </a:p>
                  </a:txBody>
                  <a:tcPr anchor="ctr">
                    <a:solidFill>
                      <a:srgbClr val="8DC8E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>
                          <a:latin typeface="Malgun Gothic" panose="020B0503020000020004" pitchFamily="34" charset="-127"/>
                        </a:rPr>
                        <a:t>하</a:t>
                      </a:r>
                      <a:endParaRPr lang="en-US" altLang="ko-KR" sz="1500">
                        <a:latin typeface="Malgun Gothic" panose="020B0503020000020004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>
                          <a:latin typeface="Malgun Gothic" panose="020B0503020000020004" pitchFamily="34" charset="-127"/>
                        </a:rPr>
                        <a:t>4/5</a:t>
                      </a:r>
                      <a:endParaRPr lang="ko-KR" altLang="en-US" sz="1500">
                        <a:latin typeface="Malgun Gothic" panose="020B0503020000020004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8351928"/>
                  </a:ext>
                </a:extLst>
              </a:tr>
            </a:tbl>
          </a:graphicData>
        </a:graphic>
      </p:graphicFrame>
      <p:sp>
        <p:nvSpPr>
          <p:cNvPr id="19" name="제목 1">
            <a:extLst>
              <a:ext uri="{FF2B5EF4-FFF2-40B4-BE49-F238E27FC236}">
                <a16:creationId xmlns:a16="http://schemas.microsoft.com/office/drawing/2014/main" id="{2B5F55D6-687C-D3F8-81A7-63AC456B64F3}"/>
              </a:ext>
            </a:extLst>
          </p:cNvPr>
          <p:cNvSpPr txBox="1">
            <a:spLocks/>
          </p:cNvSpPr>
          <p:nvPr/>
        </p:nvSpPr>
        <p:spPr>
          <a:xfrm>
            <a:off x="283376" y="84896"/>
            <a:ext cx="11044426" cy="23083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en-US" sz="2000" b="0" i="0" kern="1200" cap="none" spc="0" baseline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 Semibold" panose="020B0502040204020203" pitchFamily="34" charset="0"/>
              </a:defRPr>
            </a:lvl1pPr>
          </a:lstStyle>
          <a:p>
            <a:r>
              <a:rPr lang="en-US" altLang="ko-KR" sz="1500">
                <a:solidFill>
                  <a:srgbClr val="8C8279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Pretendard ExtraBold" panose="02000903000000020004" pitchFamily="50" charset="-127"/>
              </a:rPr>
              <a:t>3. </a:t>
            </a:r>
            <a:r>
              <a:rPr lang="ko-KR" altLang="en-US" sz="1500">
                <a:solidFill>
                  <a:srgbClr val="8C8279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Pretendard ExtraBold" panose="02000903000000020004" pitchFamily="50" charset="-127"/>
              </a:rPr>
              <a:t>콘텐츠 아이디어 리스트업 </a:t>
            </a:r>
            <a:r>
              <a:rPr lang="en-US" altLang="ko-KR" sz="1500">
                <a:solidFill>
                  <a:srgbClr val="8C8279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Pretendard ExtraBold" panose="02000903000000020004" pitchFamily="50" charset="-127"/>
              </a:rPr>
              <a:t> - </a:t>
            </a:r>
            <a:r>
              <a:rPr lang="ko-KR" altLang="en-US" sz="1500">
                <a:solidFill>
                  <a:srgbClr val="8C8279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Pretendard ExtraBold" panose="02000903000000020004" pitchFamily="50" charset="-127"/>
              </a:rPr>
              <a:t>재미 강조형 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69EAB73-4D5C-D102-2375-764CCFA4DA21}"/>
              </a:ext>
            </a:extLst>
          </p:cNvPr>
          <p:cNvSpPr/>
          <p:nvPr/>
        </p:nvSpPr>
        <p:spPr bwMode="auto">
          <a:xfrm>
            <a:off x="6978213" y="5716793"/>
            <a:ext cx="3719843" cy="746923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ko-KR" altLang="en-US" sz="3000" b="1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Pretendard" panose="02000503000000020004" pitchFamily="50" charset="-127"/>
              </a:rPr>
              <a:t>평균 점수</a:t>
            </a:r>
            <a:r>
              <a:rPr lang="en-US" altLang="ko-KR" sz="3000" b="1">
                <a:solidFill>
                  <a:schemeClr val="tx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Pretendard" panose="02000503000000020004" pitchFamily="50" charset="-127"/>
              </a:rPr>
              <a:t>: 3</a:t>
            </a:r>
            <a:endParaRPr lang="ko-KR" altLang="en-US" sz="3000" b="1">
              <a:solidFill>
                <a:schemeClr val="tx1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Pretendard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0511663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LIGHT MODE">
  <a:themeElements>
    <a:clrScheme name="BAR Light">
      <a:dk1>
        <a:srgbClr val="000000"/>
      </a:dk1>
      <a:lt1>
        <a:srgbClr val="FFFFFF"/>
      </a:lt1>
      <a:dk2>
        <a:srgbClr val="091F2E"/>
      </a:dk2>
      <a:lt2>
        <a:srgbClr val="FFF8F3"/>
      </a:lt2>
      <a:accent1>
        <a:srgbClr val="702573"/>
      </a:accent1>
      <a:accent2>
        <a:srgbClr val="BF3AC4"/>
      </a:accent2>
      <a:accent3>
        <a:srgbClr val="FE5B38"/>
      </a:accent3>
      <a:accent4>
        <a:srgbClr val="D59DD7"/>
      </a:accent4>
      <a:accent5>
        <a:srgbClr val="FEE298"/>
      </a:accent5>
      <a:accent6>
        <a:srgbClr val="D7D2CA"/>
      </a:accent6>
      <a:hlink>
        <a:srgbClr val="0077D3"/>
      </a:hlink>
      <a:folHlink>
        <a:srgbClr val="0077D3"/>
      </a:folHlink>
    </a:clrScheme>
    <a:fontScheme name="Custom 3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1600" dirty="0" smtClean="0"/>
        </a:defPPr>
      </a:lstStyle>
    </a:txDef>
  </a:objectDefaults>
  <a:extraClrSchemeLst/>
  <a:custClrLst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Light Brown">
      <a:srgbClr val="E1D3C7"/>
    </a:custClr>
    <a:custClr name="Brown">
      <a:srgbClr val="BF9474"/>
    </a:custClr>
    <a:custClr name="Dark Brown">
      <a:srgbClr val="5C4738"/>
    </a:custClr>
    <a:custClr name="Light Yellow">
      <a:srgbClr val="FFE399"/>
    </a:custClr>
    <a:custClr name="Yellow">
      <a:srgbClr val="FFB900"/>
    </a:custClr>
    <a:custClr name="Dark Yellow">
      <a:srgbClr val="7F5A1A"/>
    </a:custClr>
    <a:custClr name="Light Orange">
      <a:srgbClr val="FFA38B"/>
    </a:custClr>
    <a:custClr name="Orange">
      <a:srgbClr val="FF5C39"/>
    </a:custClr>
    <a:custClr name="Dark Orange">
      <a:srgbClr val="73391D"/>
    </a:custClr>
    <a:custClr name="Light Red">
      <a:srgbClr val="FFB3BB"/>
    </a:custClr>
    <a:custClr name="Red">
      <a:srgbClr val="F4364C"/>
    </a:custClr>
    <a:custClr name="Dark Red">
      <a:srgbClr val="73262F"/>
    </a:custClr>
    <a:custClr name="Light Magenta">
      <a:srgbClr val="D59ED7"/>
    </a:custClr>
    <a:custClr name="Magenta">
      <a:srgbClr val="C03BC4"/>
    </a:custClr>
    <a:custClr name="Dark Magenta">
      <a:srgbClr val="702573"/>
    </a:custClr>
    <a:custClr name="Light Purple">
      <a:srgbClr val="C5B4E3"/>
    </a:custClr>
    <a:custClr name="Purple">
      <a:srgbClr val="8661C5"/>
    </a:custClr>
    <a:custClr name="Dark Purple">
      <a:srgbClr val="463668"/>
    </a:custClr>
    <a:custClr name="Light Blue">
      <a:srgbClr val="8DC8E8"/>
    </a:custClr>
    <a:custClr name="Blue">
      <a:srgbClr val="0078D4"/>
    </a:custClr>
    <a:custClr name="Dark Blue">
      <a:srgbClr val="2A446F"/>
    </a:custClr>
    <a:custClr name="Light Teal">
      <a:srgbClr val="B9DCD2"/>
    </a:custClr>
    <a:custClr name="Teal">
      <a:srgbClr val="49C5B1"/>
    </a:custClr>
    <a:custClr name="Dark Teal">
      <a:srgbClr val="225B62"/>
    </a:custClr>
    <a:custClr name="Light Green">
      <a:srgbClr val="D4EC8E"/>
    </a:custClr>
    <a:custClr name="Green">
      <a:srgbClr val="8DE971"/>
    </a:custClr>
    <a:custClr name="Dark Green">
      <a:srgbClr val="07641D"/>
    </a:custClr>
    <a:custClr name="Blue Black">
      <a:srgbClr val="091F2C"/>
    </a:custClr>
    <a:custClr name="Pure Black">
      <a:srgbClr val="000000"/>
    </a:custClr>
    <a:custClr name="Brown Black">
      <a:srgbClr val="291817"/>
    </a:custClr>
  </a:custClrLst>
  <a:extLst>
    <a:ext uri="{05A4C25C-085E-4340-85A3-A5531E510DB2}">
      <thm15:themeFamily xmlns:thm15="http://schemas.microsoft.com/office/thememl/2012/main" name="Microsoft_Brand_Template_May2023  -  Read-Only" id="{354821AE-6191-4F47-84CC-51318889153F}" vid="{EBB4C349-3EE2-41B8-A048-F0998BF1AC84}"/>
    </a:ext>
  </a:extLst>
</a:theme>
</file>

<file path=ppt/theme/theme2.xml><?xml version="1.0" encoding="utf-8"?>
<a:theme xmlns:a="http://schemas.openxmlformats.org/drawingml/2006/main" name="DARK MODE">
  <a:themeElements>
    <a:clrScheme name="BAR Dark">
      <a:dk1>
        <a:srgbClr val="000000"/>
      </a:dk1>
      <a:lt1>
        <a:srgbClr val="FFFFFF"/>
      </a:lt1>
      <a:dk2>
        <a:srgbClr val="091F2E"/>
      </a:dk2>
      <a:lt2>
        <a:srgbClr val="FFF8F3"/>
      </a:lt2>
      <a:accent1>
        <a:srgbClr val="C3B1E1"/>
      </a:accent1>
      <a:accent2>
        <a:srgbClr val="B9DBD0"/>
      </a:accent2>
      <a:accent3>
        <a:srgbClr val="8CC7E7"/>
      </a:accent3>
      <a:accent4>
        <a:srgbClr val="8660C4"/>
      </a:accent4>
      <a:accent5>
        <a:srgbClr val="48C4B1"/>
      </a:accent5>
      <a:accent6>
        <a:srgbClr val="0077D3"/>
      </a:accent6>
      <a:hlink>
        <a:srgbClr val="8CC7E7"/>
      </a:hlink>
      <a:folHlink>
        <a:srgbClr val="8CC7E7"/>
      </a:folHlink>
    </a:clrScheme>
    <a:fontScheme name="Custom 4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1600" dirty="0" smtClean="0"/>
        </a:defPPr>
      </a:lstStyle>
    </a:txDef>
  </a:objectDefaults>
  <a:extraClrSchemeLst/>
  <a:custClrLst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Light Brown">
      <a:srgbClr val="E1D3C7"/>
    </a:custClr>
    <a:custClr name="Brown">
      <a:srgbClr val="BF9474"/>
    </a:custClr>
    <a:custClr name="Dark Brown">
      <a:srgbClr val="5C4738"/>
    </a:custClr>
    <a:custClr name="Light Yellow">
      <a:srgbClr val="FFE399"/>
    </a:custClr>
    <a:custClr name="Yellow">
      <a:srgbClr val="FFB900"/>
    </a:custClr>
    <a:custClr name="Dark Yellow">
      <a:srgbClr val="7F5A1A"/>
    </a:custClr>
    <a:custClr name="Light Orange">
      <a:srgbClr val="FFA38B"/>
    </a:custClr>
    <a:custClr name="Orange">
      <a:srgbClr val="FF5C39"/>
    </a:custClr>
    <a:custClr name="Dark Orange">
      <a:srgbClr val="73391D"/>
    </a:custClr>
    <a:custClr name="Light Red">
      <a:srgbClr val="FFB3BB"/>
    </a:custClr>
    <a:custClr name="Red">
      <a:srgbClr val="F4364C"/>
    </a:custClr>
    <a:custClr name="Dark Red">
      <a:srgbClr val="73262F"/>
    </a:custClr>
    <a:custClr name="Light Magenta">
      <a:srgbClr val="D59ED7"/>
    </a:custClr>
    <a:custClr name="Magenta">
      <a:srgbClr val="C03BC4"/>
    </a:custClr>
    <a:custClr name="Dark Magenta">
      <a:srgbClr val="702573"/>
    </a:custClr>
    <a:custClr name="Light Purple">
      <a:srgbClr val="C5B4E3"/>
    </a:custClr>
    <a:custClr name="Purple">
      <a:srgbClr val="8661C5"/>
    </a:custClr>
    <a:custClr name="Dark Purple">
      <a:srgbClr val="463668"/>
    </a:custClr>
    <a:custClr name="Light Blue">
      <a:srgbClr val="8DC8E8"/>
    </a:custClr>
    <a:custClr name="Blue">
      <a:srgbClr val="0078D4"/>
    </a:custClr>
    <a:custClr name="Dark Blue">
      <a:srgbClr val="2A446F"/>
    </a:custClr>
    <a:custClr name="Light Teal">
      <a:srgbClr val="B9DCD2"/>
    </a:custClr>
    <a:custClr name="Teal">
      <a:srgbClr val="49C5B1"/>
    </a:custClr>
    <a:custClr name="Dark Teal">
      <a:srgbClr val="225B62"/>
    </a:custClr>
    <a:custClr name="Light Green">
      <a:srgbClr val="D4EC8E"/>
    </a:custClr>
    <a:custClr name="Green">
      <a:srgbClr val="8DE971"/>
    </a:custClr>
    <a:custClr name="Dark Green">
      <a:srgbClr val="07641D"/>
    </a:custClr>
    <a:custClr name="Blue Black">
      <a:srgbClr val="091F2C"/>
    </a:custClr>
    <a:custClr name="Pure Black">
      <a:srgbClr val="000000"/>
    </a:custClr>
    <a:custClr name="Brown Black">
      <a:srgbClr val="291817"/>
    </a:custClr>
  </a:custClrLst>
  <a:extLst>
    <a:ext uri="{05A4C25C-085E-4340-85A3-A5531E510DB2}">
      <thm15:themeFamily xmlns:thm15="http://schemas.microsoft.com/office/thememl/2012/main" name="Microsoft_Brand_Template_May2023  -  Read-Only" id="{354821AE-6191-4F47-84CC-51318889153F}" vid="{715F673F-5B19-486C-BA57-854FA516ACA1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2B0BB5962AB3C45A9A1CE1EC4C4F647" ma:contentTypeVersion="3" ma:contentTypeDescription="Create a new document." ma:contentTypeScope="" ma:versionID="f0876370c90de824ab54c09b0bd2a056">
  <xsd:schema xmlns:xsd="http://www.w3.org/2001/XMLSchema" xmlns:xs="http://www.w3.org/2001/XMLSchema" xmlns:p="http://schemas.microsoft.com/office/2006/metadata/properties" xmlns:ns3="630a2e83-186a-4a0f-ab27-bee8a8096abc" targetNamespace="http://schemas.microsoft.com/office/2006/metadata/properties" ma:root="true" ma:fieldsID="a2a3b5ed8b4accd7c8a398d0cb075271" ns3:_="">
    <xsd:import namespace="630a2e83-186a-4a0f-ab27-bee8a8096abc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30a2e83-186a-4a0f-ab27-bee8a8096abc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F330841A-A209-44E7-824E-9DDB4DE0DC3C}">
  <ds:schemaRefs>
    <ds:schemaRef ds:uri="630a2e83-186a-4a0f-ab27-bee8a8096abc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990F116-B58F-4255-B05B-DA3808E0E5C6}">
  <ds:schemaRefs>
    <ds:schemaRef ds:uri="630a2e83-186a-4a0f-ab27-bee8a8096abc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Metadata/LabelInfo.xml><?xml version="1.0" encoding="utf-8"?>
<clbl:labelList xmlns:clbl="http://schemas.microsoft.com/office/2020/mipLabelMetadata">
  <clbl:label id="{87867195-f2b8-4ac2-b0b6-6bb73cb33afc}" enabled="1" method="Privilege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Microsoft_Brand_Template_May2023</Template>
  <Application>Microsoft Office PowerPoint</Application>
  <PresentationFormat>Widescreen</PresentationFormat>
  <Slides>14</Slides>
  <Notes>8</Notes>
  <HiddenSlides>0</HiddenSlide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14</vt:i4>
      </vt:variant>
    </vt:vector>
  </HeadingPairs>
  <TitlesOfParts>
    <vt:vector size="16" baseType="lpstr">
      <vt:lpstr>LIGHT MODE</vt:lpstr>
      <vt:lpstr>DARK MODE</vt:lpstr>
      <vt:lpstr>던전 앤 코파일럿(D&amp;C)  행사 개선 방안  아이디에이션</vt:lpstr>
      <vt:lpstr>Agenda</vt:lpstr>
      <vt:lpstr>게임 컨셉 유지하되, (1) 콘텐츠 내용 (2) 운영방식을 개선하여, D&amp;C를 고객향 이벤트로 확대하는 것이 목적</vt:lpstr>
      <vt:lpstr>Copilot 유료 도입 전 &amp; LLM 어려워하는 타겟 대상으로 코파일럿의 기능 홍보 효과 기대   </vt:lpstr>
      <vt:lpstr>SUMMARY: 2가지 테마 (재미, 업무 연관성)으로 3시간 게임 진행 방식 요약    </vt:lpstr>
      <vt:lpstr>[A] 추리 게임: 당신은 셜록 홈즈, 오늘따라 불친절한 코파일럿 왓슨과 함께 사건 현장 조사하기</vt:lpstr>
      <vt:lpstr>[B] 심리 테스트 만들기: MBTI, 에겐 테토, 다음 유행 심리 테스트는 우리가 만든다 </vt:lpstr>
      <vt:lpstr>PowerPoint Presentation</vt:lpstr>
      <vt:lpstr>[D]  사진의 역구성: 재구성된 합성 이미지만 보고 오마주한 영화 장면을 맞혀라</vt:lpstr>
      <vt:lpstr>[가] 데이터 분석하면 Copilot: 내 Brain 대신 해주는 알잘딱깔센 DA 전문가 코선생</vt:lpstr>
      <vt:lpstr>[게임 진행] 순차적 풀이와, 각 팀마다 독립적 문제 풀이 환경을 제공하여 팀 내에서의 협업 강화 필요</vt:lpstr>
      <vt:lpstr>[게임 이후] 게임 진행 도우미 에이전트를 만들어 실시간 집계, 채점, 투표를 가능하게 하자 </vt:lpstr>
      <vt:lpstr>[게임 이후] 게임 진행 도우미 에이전트를 만들어 실시간 집계, 채점, 투표를 가능하게 하자 </vt:lpstr>
      <vt:lpstr>워크샵 D&amp;C 실제 제작자 및 참가자 반응 요약 (11명) </vt:lpstr>
    </vt:vector>
  </TitlesOfParts>
  <Manager>&lt;Comms manager name here&gt;</Manager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>&lt;Event name&gt;</dc:subject>
  <dc:creator>Youngseo Lee</dc:creator>
  <cp:keywords/>
  <dc:description/>
  <cp:revision>1</cp:revision>
  <dcterms:created xsi:type="dcterms:W3CDTF">2025-07-06T05:13:50Z</dcterms:created>
  <dcterms:modified xsi:type="dcterms:W3CDTF">2025-07-07T03:35:52Z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0x010100A2B0BB5962AB3C45A9A1CE1EC4C4F647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MSIP_Label_f42aa342-8706-4288-bd11-ebb85995028c_Enabled">
    <vt:lpwstr>True</vt:lpwstr>
  </property>
  <property fmtid="{D5CDD505-2E9C-101B-9397-08002B2CF9AE}" pid="12" name="MSIP_Label_f42aa342-8706-4288-bd11-ebb85995028c_SiteId">
    <vt:lpwstr>72f988bf-86f1-41af-91ab-2d7cd011db47</vt:lpwstr>
  </property>
  <property fmtid="{D5CDD505-2E9C-101B-9397-08002B2CF9AE}" pid="13" name="MSIP_Label_f42aa342-8706-4288-bd11-ebb85995028c_Ref">
    <vt:lpwstr>https://api.informationprotection.azure.com/api/72f988bf-86f1-41af-91ab-2d7cd011db47</vt:lpwstr>
  </property>
  <property fmtid="{D5CDD505-2E9C-101B-9397-08002B2CF9AE}" pid="14" name="MSIP_Label_f42aa342-8706-4288-bd11-ebb85995028c_Owner">
    <vt:lpwstr>maryfj@microsoft.com</vt:lpwstr>
  </property>
  <property fmtid="{D5CDD505-2E9C-101B-9397-08002B2CF9AE}" pid="15" name="MSIP_Label_f42aa342-8706-4288-bd11-ebb85995028c_SetDate">
    <vt:lpwstr>2017-08-29T14:27:20.8568347-07:00</vt:lpwstr>
  </property>
  <property fmtid="{D5CDD505-2E9C-101B-9397-08002B2CF9AE}" pid="16" name="MSIP_Label_f42aa342-8706-4288-bd11-ebb85995028c_Name">
    <vt:lpwstr>General</vt:lpwstr>
  </property>
  <property fmtid="{D5CDD505-2E9C-101B-9397-08002B2CF9AE}" pid="17" name="MSIP_Label_f42aa342-8706-4288-bd11-ebb85995028c_Application">
    <vt:lpwstr>Microsoft Azure Information Protection</vt:lpwstr>
  </property>
  <property fmtid="{D5CDD505-2E9C-101B-9397-08002B2CF9AE}" pid="18" name="MSIP_Label_f42aa342-8706-4288-bd11-ebb85995028c_Extended_MSFT_Method">
    <vt:lpwstr>Automatic</vt:lpwstr>
  </property>
  <property fmtid="{D5CDD505-2E9C-101B-9397-08002B2CF9AE}" pid="19" name="Sensitivity">
    <vt:lpwstr>General</vt:lpwstr>
  </property>
</Properties>
</file>